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9" r:id="rId5"/>
    <p:sldId id="268" r:id="rId6"/>
    <p:sldId id="264" r:id="rId7"/>
    <p:sldId id="263" r:id="rId8"/>
    <p:sldId id="265" r:id="rId9"/>
    <p:sldId id="262" r:id="rId10"/>
    <p:sldId id="273" r:id="rId11"/>
    <p:sldId id="274" r:id="rId12"/>
    <p:sldId id="266" r:id="rId13"/>
    <p:sldId id="272" r:id="rId14"/>
    <p:sldId id="270" r:id="rId15"/>
    <p:sldId id="275" r:id="rId16"/>
    <p:sldId id="267" r:id="rId17"/>
    <p:sldId id="258" r:id="rId18"/>
    <p:sldId id="271"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2" d="100"/>
          <a:sy n="62" d="100"/>
        </p:scale>
        <p:origin x="40" y="10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Column1</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Sheet1!$A$2:$A$5</c:f>
              <c:strCache>
                <c:ptCount val="4"/>
                <c:pt idx="0">
                  <c:v>Tube feeding</c:v>
                </c:pt>
                <c:pt idx="1">
                  <c:v>Mechancial ventilation</c:v>
                </c:pt>
                <c:pt idx="2">
                  <c:v>CPR</c:v>
                </c:pt>
                <c:pt idx="3">
                  <c:v>Dialysis</c:v>
                </c:pt>
              </c:strCache>
            </c:strRef>
          </c:cat>
          <c:val>
            <c:numRef>
              <c:f>Sheet1!$B$2:$B$5</c:f>
              <c:numCache>
                <c:formatCode>General</c:formatCode>
                <c:ptCount val="4"/>
                <c:pt idx="0">
                  <c:v>70</c:v>
                </c:pt>
                <c:pt idx="1">
                  <c:v>60</c:v>
                </c:pt>
                <c:pt idx="2">
                  <c:v>33</c:v>
                </c:pt>
                <c:pt idx="3">
                  <c:v>18</c:v>
                </c:pt>
              </c:numCache>
            </c:numRef>
          </c:val>
          <c:extLst>
            <c:ext xmlns:c16="http://schemas.microsoft.com/office/drawing/2014/chart" uri="{C3380CC4-5D6E-409C-BE32-E72D297353CC}">
              <c16:uniqueId val="{00000000-6D2C-46BD-88D3-7B338066E2B6}"/>
            </c:ext>
          </c:extLst>
        </c:ser>
        <c:dLbls>
          <c:showLegendKey val="0"/>
          <c:showVal val="0"/>
          <c:showCatName val="0"/>
          <c:showSerName val="0"/>
          <c:showPercent val="0"/>
          <c:showBubbleSize val="0"/>
        </c:dLbls>
        <c:gapWidth val="100"/>
        <c:overlap val="-24"/>
        <c:axId val="351406304"/>
        <c:axId val="342516544"/>
      </c:barChart>
      <c:catAx>
        <c:axId val="3514063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342516544"/>
        <c:crosses val="autoZero"/>
        <c:auto val="1"/>
        <c:lblAlgn val="ctr"/>
        <c:lblOffset val="100"/>
        <c:noMultiLvlLbl val="0"/>
      </c:catAx>
      <c:valAx>
        <c:axId val="3425165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51406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a:t>Not for tube feeding</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Control</c:v>
                </c:pt>
              </c:strCache>
            </c:strRef>
          </c:tx>
          <c:spPr>
            <a:ln w="22225" cap="rnd" cmpd="sng" algn="ctr">
              <a:solidFill>
                <a:schemeClr val="accent1"/>
              </a:solidFill>
              <a:round/>
            </a:ln>
            <a:effectLst/>
          </c:spPr>
          <c:marker>
            <c:symbol val="none"/>
          </c:marker>
          <c:dLbls>
            <c:dLbl>
              <c:idx val="0"/>
              <c:layout>
                <c:manualLayout>
                  <c:x val="-7.1489563649527091E-2"/>
                  <c:y val="-7.3487205125356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81-49D4-A0B7-C4552ADDE800}"/>
                </c:ext>
              </c:extLst>
            </c:dLbl>
            <c:dLbl>
              <c:idx val="1"/>
              <c:layout>
                <c:manualLayout>
                  <c:x val="-2.4746387417144036E-2"/>
                  <c:y val="7.8386352133713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81-49D4-A0B7-C4552ADDE80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Sheet1!$B$2:$B$4</c:f>
              <c:numCache>
                <c:formatCode>General</c:formatCode>
                <c:ptCount val="3"/>
                <c:pt idx="0">
                  <c:v>15.7</c:v>
                </c:pt>
                <c:pt idx="1">
                  <c:v>36.5</c:v>
                </c:pt>
                <c:pt idx="2">
                  <c:v>39.1</c:v>
                </c:pt>
              </c:numCache>
            </c:numRef>
          </c:val>
          <c:smooth val="0"/>
          <c:extLst>
            <c:ext xmlns:c16="http://schemas.microsoft.com/office/drawing/2014/chart" uri="{C3380CC4-5D6E-409C-BE32-E72D297353CC}">
              <c16:uniqueId val="{00000002-BF81-49D4-A0B7-C4552ADDE800}"/>
            </c:ext>
          </c:extLst>
        </c:ser>
        <c:ser>
          <c:idx val="1"/>
          <c:order val="1"/>
          <c:tx>
            <c:strRef>
              <c:f>Sheet1!$C$1</c:f>
              <c:strCache>
                <c:ptCount val="1"/>
                <c:pt idx="0">
                  <c:v>Exp</c:v>
                </c:pt>
              </c:strCache>
            </c:strRef>
          </c:tx>
          <c:spPr>
            <a:ln w="22225" cap="rnd" cmpd="sng" algn="ctr">
              <a:solidFill>
                <a:schemeClr val="accent2"/>
              </a:solidFill>
              <a:round/>
            </a:ln>
            <a:effectLst/>
          </c:spPr>
          <c:marker>
            <c:symbol val="none"/>
          </c:marker>
          <c:dLbls>
            <c:dLbl>
              <c:idx val="0"/>
              <c:layout>
                <c:manualLayout>
                  <c:x val="2.1996788815239098E-2"/>
                  <c:y val="-2.4495735041785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81-49D4-A0B7-C4552ADDE800}"/>
                </c:ext>
              </c:extLst>
            </c:dLbl>
            <c:dLbl>
              <c:idx val="1"/>
              <c:layout>
                <c:manualLayout>
                  <c:x val="-5.4991972038097747E-2"/>
                  <c:y val="-0.102882087175499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81-49D4-A0B7-C4552ADDE80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Sheet1!$C$2:$C$4</c:f>
              <c:numCache>
                <c:formatCode>General</c:formatCode>
                <c:ptCount val="3"/>
                <c:pt idx="0">
                  <c:v>11.3</c:v>
                </c:pt>
                <c:pt idx="1">
                  <c:v>40</c:v>
                </c:pt>
                <c:pt idx="2">
                  <c:v>53</c:v>
                </c:pt>
              </c:numCache>
            </c:numRef>
          </c:val>
          <c:smooth val="0"/>
          <c:extLst>
            <c:ext xmlns:c16="http://schemas.microsoft.com/office/drawing/2014/chart" uri="{C3380CC4-5D6E-409C-BE32-E72D297353CC}">
              <c16:uniqueId val="{00000005-BF81-49D4-A0B7-C4552ADDE800}"/>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4750464"/>
        <c:axId val="70097664"/>
      </c:lineChart>
      <c:catAx>
        <c:axId val="114750464"/>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0097664"/>
        <c:crosses val="autoZero"/>
        <c:auto val="1"/>
        <c:lblAlgn val="ctr"/>
        <c:lblOffset val="100"/>
        <c:noMultiLvlLbl val="0"/>
      </c:catAx>
      <c:valAx>
        <c:axId val="70097664"/>
        <c:scaling>
          <c:orientation val="minMax"/>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1475046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a:t>DNACPR</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Control</c:v>
                </c:pt>
              </c:strCache>
            </c:strRef>
          </c:tx>
          <c:spPr>
            <a:ln w="22225" cap="rnd" cmpd="sng" algn="ctr">
              <a:solidFill>
                <a:schemeClr val="accent1"/>
              </a:solidFill>
              <a:round/>
            </a:ln>
            <a:effectLst/>
          </c:spPr>
          <c:marker>
            <c:symbol val="none"/>
          </c:marker>
          <c:dLbls>
            <c:dLbl>
              <c:idx val="1"/>
              <c:layout>
                <c:manualLayout>
                  <c:x val="-2.9820494710267984E-3"/>
                  <c:y val="9.645908011962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59-4C49-8C4C-07922003A7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Sheet1!$B$2:$B$4</c:f>
              <c:numCache>
                <c:formatCode>General</c:formatCode>
                <c:ptCount val="3"/>
                <c:pt idx="0">
                  <c:v>15.7</c:v>
                </c:pt>
                <c:pt idx="1">
                  <c:v>37.4</c:v>
                </c:pt>
                <c:pt idx="2">
                  <c:v>38.299999999999997</c:v>
                </c:pt>
              </c:numCache>
            </c:numRef>
          </c:val>
          <c:smooth val="0"/>
          <c:extLst>
            <c:ext xmlns:c16="http://schemas.microsoft.com/office/drawing/2014/chart" uri="{C3380CC4-5D6E-409C-BE32-E72D297353CC}">
              <c16:uniqueId val="{00000001-A959-4C49-8C4C-07922003A7B5}"/>
            </c:ext>
          </c:extLst>
        </c:ser>
        <c:ser>
          <c:idx val="1"/>
          <c:order val="1"/>
          <c:tx>
            <c:strRef>
              <c:f>Sheet1!$C$1</c:f>
              <c:strCache>
                <c:ptCount val="1"/>
                <c:pt idx="0">
                  <c:v>Exp</c:v>
                </c:pt>
              </c:strCache>
            </c:strRef>
          </c:tx>
          <c:spPr>
            <a:ln w="22225" cap="rnd" cmpd="sng" algn="ctr">
              <a:solidFill>
                <a:schemeClr val="accent2"/>
              </a:solidFill>
              <a:round/>
            </a:ln>
            <a:effectLst/>
          </c:spPr>
          <c:marker>
            <c:symbol val="none"/>
          </c:marker>
          <c:dLbls>
            <c:dLbl>
              <c:idx val="1"/>
              <c:layout>
                <c:manualLayout>
                  <c:x val="-8.6479434659774035E-2"/>
                  <c:y val="-6.4306053413085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59-4C49-8C4C-07922003A7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Sheet1!$C$2:$C$4</c:f>
              <c:numCache>
                <c:formatCode>General</c:formatCode>
                <c:ptCount val="3"/>
                <c:pt idx="0">
                  <c:v>15.7</c:v>
                </c:pt>
                <c:pt idx="1">
                  <c:v>42.6</c:v>
                </c:pt>
                <c:pt idx="2">
                  <c:v>53</c:v>
                </c:pt>
              </c:numCache>
            </c:numRef>
          </c:val>
          <c:smooth val="0"/>
          <c:extLst>
            <c:ext xmlns:c16="http://schemas.microsoft.com/office/drawing/2014/chart" uri="{C3380CC4-5D6E-409C-BE32-E72D297353CC}">
              <c16:uniqueId val="{00000003-A959-4C49-8C4C-07922003A7B5}"/>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80706048"/>
        <c:axId val="95895552"/>
      </c:lineChart>
      <c:catAx>
        <c:axId val="80706048"/>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95895552"/>
        <c:crosses val="autoZero"/>
        <c:auto val="1"/>
        <c:lblAlgn val="ctr"/>
        <c:lblOffset val="100"/>
        <c:noMultiLvlLbl val="0"/>
      </c:catAx>
      <c:valAx>
        <c:axId val="95895552"/>
        <c:scaling>
          <c:orientation val="minMax"/>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8070604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a:t>Not for MV</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Control</c:v>
                </c:pt>
              </c:strCache>
            </c:strRef>
          </c:tx>
          <c:spPr>
            <a:ln w="22225" cap="rnd" cmpd="sng" algn="ctr">
              <a:solidFill>
                <a:schemeClr val="accent1"/>
              </a:solidFill>
              <a:round/>
            </a:ln>
            <a:effectLst/>
          </c:spPr>
          <c:marker>
            <c:symbol val="none"/>
          </c:marker>
          <c:dLbls>
            <c:dLbl>
              <c:idx val="0"/>
              <c:layout>
                <c:manualLayout>
                  <c:x val="-9.1225496017683858E-2"/>
                  <c:y val="-0.120870905009004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19-482C-8E0F-87CAB4DEE0D8}"/>
                </c:ext>
              </c:extLst>
            </c:dLbl>
            <c:dLbl>
              <c:idx val="1"/>
              <c:layout>
                <c:manualLayout>
                  <c:x val="-2.7367648805305157E-2"/>
                  <c:y val="9.4010703895892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19-482C-8E0F-87CAB4DEE0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Sheet1!$B$2:$B$4</c:f>
              <c:numCache>
                <c:formatCode>General</c:formatCode>
                <c:ptCount val="3"/>
                <c:pt idx="0">
                  <c:v>21.7</c:v>
                </c:pt>
                <c:pt idx="1">
                  <c:v>38.299999999999997</c:v>
                </c:pt>
                <c:pt idx="2">
                  <c:v>40</c:v>
                </c:pt>
              </c:numCache>
            </c:numRef>
          </c:val>
          <c:smooth val="0"/>
          <c:extLst>
            <c:ext xmlns:c16="http://schemas.microsoft.com/office/drawing/2014/chart" uri="{C3380CC4-5D6E-409C-BE32-E72D297353CC}">
              <c16:uniqueId val="{00000002-4B19-482C-8E0F-87CAB4DEE0D8}"/>
            </c:ext>
          </c:extLst>
        </c:ser>
        <c:ser>
          <c:idx val="1"/>
          <c:order val="1"/>
          <c:tx>
            <c:strRef>
              <c:f>Sheet1!$C$1</c:f>
              <c:strCache>
                <c:ptCount val="1"/>
                <c:pt idx="0">
                  <c:v>Exp</c:v>
                </c:pt>
              </c:strCache>
            </c:strRef>
          </c:tx>
          <c:spPr>
            <a:ln w="22225" cap="rnd" cmpd="sng" algn="ctr">
              <a:solidFill>
                <a:schemeClr val="accent2"/>
              </a:solidFill>
              <a:round/>
            </a:ln>
            <a:effectLst/>
          </c:spPr>
          <c:marker>
            <c:symbol val="none"/>
          </c:marker>
          <c:dLbls>
            <c:dLbl>
              <c:idx val="0"/>
              <c:layout>
                <c:manualLayout>
                  <c:x val="-9.1225496017683858E-3"/>
                  <c:y val="5.8197102411742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19-482C-8E0F-87CAB4DEE0D8}"/>
                </c:ext>
              </c:extLst>
            </c:dLbl>
            <c:dLbl>
              <c:idx val="1"/>
              <c:layout>
                <c:manualLayout>
                  <c:x val="-6.0816997345122574E-2"/>
                  <c:y val="-5.8197102411742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19-482C-8E0F-87CAB4DEE0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Sheet1!$C$2:$C$4</c:f>
              <c:numCache>
                <c:formatCode>General</c:formatCode>
                <c:ptCount val="3"/>
                <c:pt idx="0">
                  <c:v>20</c:v>
                </c:pt>
                <c:pt idx="1">
                  <c:v>44.3</c:v>
                </c:pt>
                <c:pt idx="2">
                  <c:v>55.7</c:v>
                </c:pt>
              </c:numCache>
            </c:numRef>
          </c:val>
          <c:smooth val="0"/>
          <c:extLst>
            <c:ext xmlns:c16="http://schemas.microsoft.com/office/drawing/2014/chart" uri="{C3380CC4-5D6E-409C-BE32-E72D297353CC}">
              <c16:uniqueId val="{00000005-4B19-482C-8E0F-87CAB4DEE0D8}"/>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5454464"/>
        <c:axId val="70093056"/>
      </c:lineChart>
      <c:catAx>
        <c:axId val="115454464"/>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0093056"/>
        <c:crosses val="autoZero"/>
        <c:auto val="1"/>
        <c:lblAlgn val="ctr"/>
        <c:lblOffset val="100"/>
        <c:noMultiLvlLbl val="0"/>
      </c:catAx>
      <c:valAx>
        <c:axId val="70093056"/>
        <c:scaling>
          <c:orientation val="minMax"/>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1545446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a:t>Comfort care</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6.9106722530427447E-2"/>
          <c:y val="0.25532746412479379"/>
          <c:w val="0.88689969983909434"/>
          <c:h val="0.57822281047216795"/>
        </c:manualLayout>
      </c:layout>
      <c:lineChart>
        <c:grouping val="standard"/>
        <c:varyColors val="0"/>
        <c:ser>
          <c:idx val="0"/>
          <c:order val="0"/>
          <c:tx>
            <c:strRef>
              <c:f>Sheet1!$B$1</c:f>
              <c:strCache>
                <c:ptCount val="1"/>
                <c:pt idx="0">
                  <c:v>Control</c:v>
                </c:pt>
              </c:strCache>
            </c:strRef>
          </c:tx>
          <c:spPr>
            <a:ln w="22225" cap="rnd" cmpd="sng" algn="ctr">
              <a:solidFill>
                <a:schemeClr val="accent1"/>
              </a:solidFill>
              <a:round/>
            </a:ln>
            <a:effectLst/>
          </c:spPr>
          <c:marker>
            <c:symbol val="none"/>
          </c:marker>
          <c:dLbls>
            <c:dLbl>
              <c:idx val="0"/>
              <c:layout>
                <c:manualLayout>
                  <c:x val="-7.1489563649527091E-2"/>
                  <c:y val="-7.3487205125356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F3-4613-9203-15CD2F513669}"/>
                </c:ext>
              </c:extLst>
            </c:dLbl>
            <c:dLbl>
              <c:idx val="1"/>
              <c:layout>
                <c:manualLayout>
                  <c:x val="-2.4746387417144036E-2"/>
                  <c:y val="7.8386352133713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F3-4613-9203-15CD2F5136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Sheet1!$B$2:$B$4</c:f>
              <c:numCache>
                <c:formatCode>General</c:formatCode>
                <c:ptCount val="3"/>
                <c:pt idx="0">
                  <c:v>47.8</c:v>
                </c:pt>
                <c:pt idx="1">
                  <c:v>54.8</c:v>
                </c:pt>
                <c:pt idx="2">
                  <c:v>52.5</c:v>
                </c:pt>
              </c:numCache>
            </c:numRef>
          </c:val>
          <c:smooth val="0"/>
          <c:extLst>
            <c:ext xmlns:c16="http://schemas.microsoft.com/office/drawing/2014/chart" uri="{C3380CC4-5D6E-409C-BE32-E72D297353CC}">
              <c16:uniqueId val="{00000002-C7F3-4613-9203-15CD2F513669}"/>
            </c:ext>
          </c:extLst>
        </c:ser>
        <c:ser>
          <c:idx val="1"/>
          <c:order val="1"/>
          <c:tx>
            <c:strRef>
              <c:f>Sheet1!$C$1</c:f>
              <c:strCache>
                <c:ptCount val="1"/>
                <c:pt idx="0">
                  <c:v>Exp</c:v>
                </c:pt>
              </c:strCache>
            </c:strRef>
          </c:tx>
          <c:spPr>
            <a:ln w="22225" cap="rnd" cmpd="sng" algn="ctr">
              <a:solidFill>
                <a:schemeClr val="accent2"/>
              </a:solidFill>
              <a:round/>
            </a:ln>
            <a:effectLst/>
          </c:spPr>
          <c:marker>
            <c:symbol val="none"/>
          </c:marker>
          <c:dLbls>
            <c:dLbl>
              <c:idx val="0"/>
              <c:layout>
                <c:manualLayout>
                  <c:x val="-5.4991972038097768E-2"/>
                  <c:y val="7.838635213371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F3-4613-9203-15CD2F513669}"/>
                </c:ext>
              </c:extLst>
            </c:dLbl>
            <c:dLbl>
              <c:idx val="1"/>
              <c:layout>
                <c:manualLayout>
                  <c:x val="-5.4991972038097747E-2"/>
                  <c:y val="-0.102882087175499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F3-4613-9203-15CD2F5136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T0</c:v>
                </c:pt>
                <c:pt idx="1">
                  <c:v>T1</c:v>
                </c:pt>
                <c:pt idx="2">
                  <c:v>T2</c:v>
                </c:pt>
              </c:strCache>
            </c:strRef>
          </c:cat>
          <c:val>
            <c:numRef>
              <c:f>Sheet1!$C$2:$C$4</c:f>
              <c:numCache>
                <c:formatCode>General</c:formatCode>
                <c:ptCount val="3"/>
                <c:pt idx="0">
                  <c:v>46.1</c:v>
                </c:pt>
                <c:pt idx="1">
                  <c:v>61.7</c:v>
                </c:pt>
                <c:pt idx="2">
                  <c:v>74.8</c:v>
                </c:pt>
              </c:numCache>
            </c:numRef>
          </c:val>
          <c:smooth val="0"/>
          <c:extLst>
            <c:ext xmlns:c16="http://schemas.microsoft.com/office/drawing/2014/chart" uri="{C3380CC4-5D6E-409C-BE32-E72D297353CC}">
              <c16:uniqueId val="{00000005-C7F3-4613-9203-15CD2F513669}"/>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5457536"/>
        <c:axId val="70097088"/>
      </c:lineChart>
      <c:catAx>
        <c:axId val="11545753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0097088"/>
        <c:crosses val="autoZero"/>
        <c:auto val="1"/>
        <c:lblAlgn val="ctr"/>
        <c:lblOffset val="100"/>
        <c:noMultiLvlLbl val="0"/>
      </c:catAx>
      <c:valAx>
        <c:axId val="70097088"/>
        <c:scaling>
          <c:orientation val="minMax"/>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1545753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EFA8-93F9-4F87-B324-EAD3D8ADCC0B}" type="doc">
      <dgm:prSet loTypeId="urn:microsoft.com/office/officeart/2005/8/layout/funnel1" loCatId="relationship" qsTypeId="urn:microsoft.com/office/officeart/2005/8/quickstyle/simple1" qsCatId="simple" csTypeId="urn:microsoft.com/office/officeart/2005/8/colors/colorful5" csCatId="colorful" phldr="1"/>
      <dgm:spPr/>
    </dgm:pt>
    <dgm:pt modelId="{3308A943-4336-4D26-AC56-0C41C357326B}">
      <dgm:prSet phldrT="[Text]" custT="1"/>
      <dgm:spPr/>
      <dgm:t>
        <a:bodyPr/>
        <a:lstStyle/>
        <a:p>
          <a:r>
            <a:rPr lang="en-HK" sz="1800" b="1" dirty="0">
              <a:solidFill>
                <a:srgbClr val="002060"/>
              </a:solidFill>
            </a:rPr>
            <a:t>Health professionals</a:t>
          </a:r>
          <a:endParaRPr lang="en-US" sz="1800" b="1" dirty="0">
            <a:solidFill>
              <a:srgbClr val="002060"/>
            </a:solidFill>
          </a:endParaRPr>
        </a:p>
      </dgm:t>
    </dgm:pt>
    <dgm:pt modelId="{7436BEE5-2B1F-4288-A571-161F930F85BB}" type="parTrans" cxnId="{8643651E-5890-4730-8586-1D0AEC33EDCB}">
      <dgm:prSet/>
      <dgm:spPr/>
      <dgm:t>
        <a:bodyPr/>
        <a:lstStyle/>
        <a:p>
          <a:endParaRPr lang="en-US" sz="2400" b="1">
            <a:solidFill>
              <a:srgbClr val="002060"/>
            </a:solidFill>
          </a:endParaRPr>
        </a:p>
      </dgm:t>
    </dgm:pt>
    <dgm:pt modelId="{F2582457-A0D6-4F87-A59A-4485C2952F48}" type="sibTrans" cxnId="{8643651E-5890-4730-8586-1D0AEC33EDCB}">
      <dgm:prSet/>
      <dgm:spPr/>
      <dgm:t>
        <a:bodyPr/>
        <a:lstStyle/>
        <a:p>
          <a:endParaRPr lang="en-US" sz="2400" b="1">
            <a:solidFill>
              <a:srgbClr val="002060"/>
            </a:solidFill>
          </a:endParaRPr>
        </a:p>
      </dgm:t>
    </dgm:pt>
    <dgm:pt modelId="{A922A042-A08C-423D-BAFE-FCDF48FB977C}">
      <dgm:prSet phldrT="[Text]" custT="1"/>
      <dgm:spPr/>
      <dgm:t>
        <a:bodyPr/>
        <a:lstStyle/>
        <a:p>
          <a:r>
            <a:rPr lang="en-HK" sz="2000" b="1" dirty="0">
              <a:solidFill>
                <a:srgbClr val="002060"/>
              </a:solidFill>
            </a:rPr>
            <a:t>Person </a:t>
          </a:r>
          <a:endParaRPr lang="en-US" sz="2000" b="1" dirty="0">
            <a:solidFill>
              <a:srgbClr val="002060"/>
            </a:solidFill>
          </a:endParaRPr>
        </a:p>
      </dgm:t>
    </dgm:pt>
    <dgm:pt modelId="{E75BA393-BD60-4CC6-9286-49F802D00185}" type="parTrans" cxnId="{B948246D-7615-40D4-8ECD-E47140F4AE82}">
      <dgm:prSet/>
      <dgm:spPr/>
      <dgm:t>
        <a:bodyPr/>
        <a:lstStyle/>
        <a:p>
          <a:endParaRPr lang="en-US" sz="2400" b="1">
            <a:solidFill>
              <a:srgbClr val="002060"/>
            </a:solidFill>
          </a:endParaRPr>
        </a:p>
      </dgm:t>
    </dgm:pt>
    <dgm:pt modelId="{AB70404F-A897-444C-8A9A-6371DD09820E}" type="sibTrans" cxnId="{B948246D-7615-40D4-8ECD-E47140F4AE82}">
      <dgm:prSet/>
      <dgm:spPr/>
      <dgm:t>
        <a:bodyPr/>
        <a:lstStyle/>
        <a:p>
          <a:endParaRPr lang="en-US" sz="2400" b="1">
            <a:solidFill>
              <a:srgbClr val="002060"/>
            </a:solidFill>
          </a:endParaRPr>
        </a:p>
      </dgm:t>
    </dgm:pt>
    <dgm:pt modelId="{88380CA1-E9FA-4B78-83B3-B84FC4446A92}">
      <dgm:prSet phldrT="[Text]" custT="1"/>
      <dgm:spPr/>
      <dgm:t>
        <a:bodyPr/>
        <a:lstStyle/>
        <a:p>
          <a:r>
            <a:rPr lang="en-HK" sz="2000" b="1" dirty="0">
              <a:solidFill>
                <a:srgbClr val="002060"/>
              </a:solidFill>
            </a:rPr>
            <a:t>Family</a:t>
          </a:r>
          <a:endParaRPr lang="en-US" sz="2000" b="1" dirty="0">
            <a:solidFill>
              <a:srgbClr val="002060"/>
            </a:solidFill>
          </a:endParaRPr>
        </a:p>
      </dgm:t>
    </dgm:pt>
    <dgm:pt modelId="{5E6E3AF3-B459-4F54-A18F-6A540094A849}" type="parTrans" cxnId="{611B53EF-B980-4615-9834-0B337104D2F3}">
      <dgm:prSet/>
      <dgm:spPr/>
      <dgm:t>
        <a:bodyPr/>
        <a:lstStyle/>
        <a:p>
          <a:endParaRPr lang="en-US" sz="2400" b="1">
            <a:solidFill>
              <a:srgbClr val="002060"/>
            </a:solidFill>
          </a:endParaRPr>
        </a:p>
      </dgm:t>
    </dgm:pt>
    <dgm:pt modelId="{6EF07EE2-A97A-491B-B363-D104D6A863DE}" type="sibTrans" cxnId="{611B53EF-B980-4615-9834-0B337104D2F3}">
      <dgm:prSet/>
      <dgm:spPr/>
      <dgm:t>
        <a:bodyPr/>
        <a:lstStyle/>
        <a:p>
          <a:endParaRPr lang="en-US" sz="2400" b="1">
            <a:solidFill>
              <a:srgbClr val="002060"/>
            </a:solidFill>
          </a:endParaRPr>
        </a:p>
      </dgm:t>
    </dgm:pt>
    <dgm:pt modelId="{F34F90B9-92E7-4555-9958-ED4AEFBB7444}">
      <dgm:prSet phldrT="[Text]" custT="1"/>
      <dgm:spPr/>
      <dgm:t>
        <a:bodyPr/>
        <a:lstStyle/>
        <a:p>
          <a:r>
            <a:rPr lang="en-HK" sz="3600" b="1" dirty="0">
              <a:solidFill>
                <a:srgbClr val="002060"/>
              </a:solidFill>
            </a:rPr>
            <a:t>?</a:t>
          </a:r>
          <a:endParaRPr lang="en-US" sz="3600" b="1" dirty="0">
            <a:solidFill>
              <a:srgbClr val="002060"/>
            </a:solidFill>
          </a:endParaRPr>
        </a:p>
      </dgm:t>
    </dgm:pt>
    <dgm:pt modelId="{BCED4244-2516-4469-A6CE-C2E01855E2D5}" type="parTrans" cxnId="{34845F7A-299F-44BC-8F30-174AD02AB7CB}">
      <dgm:prSet/>
      <dgm:spPr/>
      <dgm:t>
        <a:bodyPr/>
        <a:lstStyle/>
        <a:p>
          <a:endParaRPr lang="en-US" sz="2400" b="1">
            <a:solidFill>
              <a:srgbClr val="002060"/>
            </a:solidFill>
          </a:endParaRPr>
        </a:p>
      </dgm:t>
    </dgm:pt>
    <dgm:pt modelId="{2DC949BD-827F-4C34-8BFF-E412CD1E362F}" type="sibTrans" cxnId="{34845F7A-299F-44BC-8F30-174AD02AB7CB}">
      <dgm:prSet/>
      <dgm:spPr/>
      <dgm:t>
        <a:bodyPr/>
        <a:lstStyle/>
        <a:p>
          <a:endParaRPr lang="en-US" sz="2400" b="1">
            <a:solidFill>
              <a:srgbClr val="002060"/>
            </a:solidFill>
          </a:endParaRPr>
        </a:p>
      </dgm:t>
    </dgm:pt>
    <dgm:pt modelId="{C5BBECC6-4F8E-446A-8AD9-25DA5033A15D}" type="pres">
      <dgm:prSet presAssocID="{31EDEFA8-93F9-4F87-B324-EAD3D8ADCC0B}" presName="Name0" presStyleCnt="0">
        <dgm:presLayoutVars>
          <dgm:chMax val="4"/>
          <dgm:resizeHandles val="exact"/>
        </dgm:presLayoutVars>
      </dgm:prSet>
      <dgm:spPr/>
    </dgm:pt>
    <dgm:pt modelId="{13326229-B3AD-41B4-9211-3758B4EBD401}" type="pres">
      <dgm:prSet presAssocID="{31EDEFA8-93F9-4F87-B324-EAD3D8ADCC0B}" presName="ellipse" presStyleLbl="trBgShp" presStyleIdx="0" presStyleCnt="1"/>
      <dgm:spPr/>
    </dgm:pt>
    <dgm:pt modelId="{F22F3D00-06B6-4BAD-A77E-703E409D2213}" type="pres">
      <dgm:prSet presAssocID="{31EDEFA8-93F9-4F87-B324-EAD3D8ADCC0B}" presName="arrow1" presStyleLbl="fgShp" presStyleIdx="0" presStyleCnt="1"/>
      <dgm:spPr/>
    </dgm:pt>
    <dgm:pt modelId="{0B2B0908-BC28-415A-98AB-140DDC75D48A}" type="pres">
      <dgm:prSet presAssocID="{31EDEFA8-93F9-4F87-B324-EAD3D8ADCC0B}" presName="rectangle" presStyleLbl="revTx" presStyleIdx="0" presStyleCnt="1">
        <dgm:presLayoutVars>
          <dgm:bulletEnabled val="1"/>
        </dgm:presLayoutVars>
      </dgm:prSet>
      <dgm:spPr/>
    </dgm:pt>
    <dgm:pt modelId="{E6DB1BCD-3C6F-4A96-9089-0EB6AAFAB1D9}" type="pres">
      <dgm:prSet presAssocID="{88380CA1-E9FA-4B78-83B3-B84FC4446A92}" presName="item1" presStyleLbl="node1" presStyleIdx="0" presStyleCnt="3">
        <dgm:presLayoutVars>
          <dgm:bulletEnabled val="1"/>
        </dgm:presLayoutVars>
      </dgm:prSet>
      <dgm:spPr/>
    </dgm:pt>
    <dgm:pt modelId="{95CD8197-FADD-4640-9427-BD8004A4D4F1}" type="pres">
      <dgm:prSet presAssocID="{A922A042-A08C-423D-BAFE-FCDF48FB977C}" presName="item2" presStyleLbl="node1" presStyleIdx="1" presStyleCnt="3">
        <dgm:presLayoutVars>
          <dgm:bulletEnabled val="1"/>
        </dgm:presLayoutVars>
      </dgm:prSet>
      <dgm:spPr/>
    </dgm:pt>
    <dgm:pt modelId="{D3FAB7EE-19BD-4CD0-90D5-652B3E42225E}" type="pres">
      <dgm:prSet presAssocID="{F34F90B9-92E7-4555-9958-ED4AEFBB7444}" presName="item3" presStyleLbl="node1" presStyleIdx="2" presStyleCnt="3" custScaleX="129959" custScaleY="118734" custLinFactNeighborX="13248" custLinFactNeighborY="5294">
        <dgm:presLayoutVars>
          <dgm:bulletEnabled val="1"/>
        </dgm:presLayoutVars>
      </dgm:prSet>
      <dgm:spPr/>
    </dgm:pt>
    <dgm:pt modelId="{BF77E702-6004-4799-9EA2-D425BB6422D2}" type="pres">
      <dgm:prSet presAssocID="{31EDEFA8-93F9-4F87-B324-EAD3D8ADCC0B}" presName="funnel" presStyleLbl="trAlignAcc1" presStyleIdx="0" presStyleCnt="1" custLinFactNeighborX="1480" custLinFactNeighborY="-893"/>
      <dgm:spPr/>
    </dgm:pt>
  </dgm:ptLst>
  <dgm:cxnLst>
    <dgm:cxn modelId="{8643651E-5890-4730-8586-1D0AEC33EDCB}" srcId="{31EDEFA8-93F9-4F87-B324-EAD3D8ADCC0B}" destId="{3308A943-4336-4D26-AC56-0C41C357326B}" srcOrd="0" destOrd="0" parTransId="{7436BEE5-2B1F-4288-A571-161F930F85BB}" sibTransId="{F2582457-A0D6-4F87-A59A-4485C2952F48}"/>
    <dgm:cxn modelId="{83EE3145-EC7E-4F2D-ACD2-DF955471579C}" type="presOf" srcId="{3308A943-4336-4D26-AC56-0C41C357326B}" destId="{D3FAB7EE-19BD-4CD0-90D5-652B3E42225E}" srcOrd="0" destOrd="0" presId="urn:microsoft.com/office/officeart/2005/8/layout/funnel1"/>
    <dgm:cxn modelId="{2500AF69-6C88-4A2C-9A48-C68052DDE065}" type="presOf" srcId="{A922A042-A08C-423D-BAFE-FCDF48FB977C}" destId="{E6DB1BCD-3C6F-4A96-9089-0EB6AAFAB1D9}" srcOrd="0" destOrd="0" presId="urn:microsoft.com/office/officeart/2005/8/layout/funnel1"/>
    <dgm:cxn modelId="{B948246D-7615-40D4-8ECD-E47140F4AE82}" srcId="{31EDEFA8-93F9-4F87-B324-EAD3D8ADCC0B}" destId="{A922A042-A08C-423D-BAFE-FCDF48FB977C}" srcOrd="2" destOrd="0" parTransId="{E75BA393-BD60-4CC6-9286-49F802D00185}" sibTransId="{AB70404F-A897-444C-8A9A-6371DD09820E}"/>
    <dgm:cxn modelId="{C5E32E74-25B9-41E8-8678-5C22CC734624}" type="presOf" srcId="{88380CA1-E9FA-4B78-83B3-B84FC4446A92}" destId="{95CD8197-FADD-4640-9427-BD8004A4D4F1}" srcOrd="0" destOrd="0" presId="urn:microsoft.com/office/officeart/2005/8/layout/funnel1"/>
    <dgm:cxn modelId="{34845F7A-299F-44BC-8F30-174AD02AB7CB}" srcId="{31EDEFA8-93F9-4F87-B324-EAD3D8ADCC0B}" destId="{F34F90B9-92E7-4555-9958-ED4AEFBB7444}" srcOrd="3" destOrd="0" parTransId="{BCED4244-2516-4469-A6CE-C2E01855E2D5}" sibTransId="{2DC949BD-827F-4C34-8BFF-E412CD1E362F}"/>
    <dgm:cxn modelId="{10BA078E-F45F-49F9-A347-A144CC0E0E41}" type="presOf" srcId="{31EDEFA8-93F9-4F87-B324-EAD3D8ADCC0B}" destId="{C5BBECC6-4F8E-446A-8AD9-25DA5033A15D}" srcOrd="0" destOrd="0" presId="urn:microsoft.com/office/officeart/2005/8/layout/funnel1"/>
    <dgm:cxn modelId="{F5EFA6E1-1D02-4152-AA53-B0C0CB87CCD5}" type="presOf" srcId="{F34F90B9-92E7-4555-9958-ED4AEFBB7444}" destId="{0B2B0908-BC28-415A-98AB-140DDC75D48A}" srcOrd="0" destOrd="0" presId="urn:microsoft.com/office/officeart/2005/8/layout/funnel1"/>
    <dgm:cxn modelId="{611B53EF-B980-4615-9834-0B337104D2F3}" srcId="{31EDEFA8-93F9-4F87-B324-EAD3D8ADCC0B}" destId="{88380CA1-E9FA-4B78-83B3-B84FC4446A92}" srcOrd="1" destOrd="0" parTransId="{5E6E3AF3-B459-4F54-A18F-6A540094A849}" sibTransId="{6EF07EE2-A97A-491B-B363-D104D6A863DE}"/>
    <dgm:cxn modelId="{A62451D6-E3D9-439B-8E05-672DC6CC228A}" type="presParOf" srcId="{C5BBECC6-4F8E-446A-8AD9-25DA5033A15D}" destId="{13326229-B3AD-41B4-9211-3758B4EBD401}" srcOrd="0" destOrd="0" presId="urn:microsoft.com/office/officeart/2005/8/layout/funnel1"/>
    <dgm:cxn modelId="{606017F8-967E-4073-BC78-10030D682E95}" type="presParOf" srcId="{C5BBECC6-4F8E-446A-8AD9-25DA5033A15D}" destId="{F22F3D00-06B6-4BAD-A77E-703E409D2213}" srcOrd="1" destOrd="0" presId="urn:microsoft.com/office/officeart/2005/8/layout/funnel1"/>
    <dgm:cxn modelId="{EEF6A16B-9E5F-45DB-91E9-30D0B510CD93}" type="presParOf" srcId="{C5BBECC6-4F8E-446A-8AD9-25DA5033A15D}" destId="{0B2B0908-BC28-415A-98AB-140DDC75D48A}" srcOrd="2" destOrd="0" presId="urn:microsoft.com/office/officeart/2005/8/layout/funnel1"/>
    <dgm:cxn modelId="{09D177AD-B7B2-4386-88B0-13146B9078D2}" type="presParOf" srcId="{C5BBECC6-4F8E-446A-8AD9-25DA5033A15D}" destId="{E6DB1BCD-3C6F-4A96-9089-0EB6AAFAB1D9}" srcOrd="3" destOrd="0" presId="urn:microsoft.com/office/officeart/2005/8/layout/funnel1"/>
    <dgm:cxn modelId="{F23BA491-36BB-4EC3-A18F-314DD4080CD5}" type="presParOf" srcId="{C5BBECC6-4F8E-446A-8AD9-25DA5033A15D}" destId="{95CD8197-FADD-4640-9427-BD8004A4D4F1}" srcOrd="4" destOrd="0" presId="urn:microsoft.com/office/officeart/2005/8/layout/funnel1"/>
    <dgm:cxn modelId="{D655AC17-2D78-4FD5-B597-7B5E2CE9DB97}" type="presParOf" srcId="{C5BBECC6-4F8E-446A-8AD9-25DA5033A15D}" destId="{D3FAB7EE-19BD-4CD0-90D5-652B3E42225E}" srcOrd="5" destOrd="0" presId="urn:microsoft.com/office/officeart/2005/8/layout/funnel1"/>
    <dgm:cxn modelId="{C5DDFCFB-01A3-4D32-BFF2-FDA49A337400}" type="presParOf" srcId="{C5BBECC6-4F8E-446A-8AD9-25DA5033A15D}" destId="{BF77E702-6004-4799-9EA2-D425BB6422D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44D3BD-7925-409C-A610-1501EB9F1222}" type="doc">
      <dgm:prSet loTypeId="urn:microsoft.com/office/officeart/2005/8/layout/cycle7" loCatId="cycle" qsTypeId="urn:microsoft.com/office/officeart/2005/8/quickstyle/simple2" qsCatId="simple" csTypeId="urn:microsoft.com/office/officeart/2005/8/colors/colorful3" csCatId="colorful" phldr="1"/>
      <dgm:spPr/>
      <dgm:t>
        <a:bodyPr/>
        <a:lstStyle/>
        <a:p>
          <a:endParaRPr lang="en-US"/>
        </a:p>
      </dgm:t>
    </dgm:pt>
    <dgm:pt modelId="{2701BC74-22AB-4112-901F-90D739CBCDC1}">
      <dgm:prSet phldrT="[Text]" custT="1"/>
      <dgm:spPr/>
      <dgm:t>
        <a:bodyPr/>
        <a:lstStyle/>
        <a:p>
          <a:r>
            <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Holding onto life</a:t>
          </a:r>
        </a:p>
      </dgm:t>
    </dgm:pt>
    <dgm:pt modelId="{B7E169BA-A08D-44ED-A6B0-0733F1F3022F}" type="parTrans" cxnId="{8BEC307B-A67D-4CA9-A99C-BF8FB3E1D09F}">
      <dgm:prSet/>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2D8E621-72ED-4139-9E08-17DDD0E25136}" type="sibTrans" cxnId="{8BEC307B-A67D-4CA9-A99C-BF8FB3E1D09F}">
      <dgm:prSet custT="1"/>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39BA46-E621-4ED4-8510-99D7BDB6D196}">
      <dgm:prSet phldrT="[Text]" custT="1"/>
      <dgm:spPr/>
      <dgm:t>
        <a:bodyPr/>
        <a:lstStyle/>
        <a:p>
          <a:r>
            <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Weighing benefits</a:t>
          </a:r>
        </a:p>
      </dgm:t>
    </dgm:pt>
    <dgm:pt modelId="{A7F4F547-0180-4C74-B7DA-0F458B7F7E8E}" type="parTrans" cxnId="{539FC949-4B77-46F7-87EB-B851972ED851}">
      <dgm:prSet/>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7FEC9E9-C1E1-47E7-A312-AA052D4ABFA7}" type="sibTrans" cxnId="{539FC949-4B77-46F7-87EB-B851972ED851}">
      <dgm:prSet custT="1"/>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85B6249-60ED-4A29-B0DE-F3BFDD0FA8CE}">
      <dgm:prSet phldrT="[Text]" custT="1"/>
      <dgm:spPr/>
      <dgm:t>
        <a:bodyPr/>
        <a:lstStyle/>
        <a:p>
          <a:r>
            <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Planning ahead</a:t>
          </a:r>
          <a:endPar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0FABA-1305-46F0-BDD6-BB30CBA87BAC}" type="parTrans" cxnId="{9F41ABFF-831A-430D-BC16-253A8A48287E}">
      <dgm:prSet/>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9F2F56E-16BC-4406-B696-D5D2250503EE}" type="sibTrans" cxnId="{9F41ABFF-831A-430D-BC16-253A8A48287E}">
      <dgm:prSet custT="1"/>
      <dgm:spPr/>
      <dgm:t>
        <a:bodyPr/>
        <a:lstStyle/>
        <a:p>
          <a:endPar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2E866F09-DA49-4A8E-8A97-69A70F8502DA}">
      <dgm:prSet phldrT="[Text]" custT="1"/>
      <dgm:spPr/>
      <dgm:t>
        <a:bodyPr/>
        <a:lstStyle/>
        <a:p>
          <a:r>
            <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Deferral</a:t>
          </a:r>
        </a:p>
      </dgm:t>
    </dgm:pt>
    <dgm:pt modelId="{157D0AC5-F529-4FF4-9293-3CC4EC28CE30}" type="parTrans" cxnId="{D460A01E-6874-4CA8-A745-4434E83BCAC4}">
      <dgm:prSet/>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92FDE6F-166B-4FC5-976E-19BF3F6425C8}" type="sibTrans" cxnId="{D460A01E-6874-4CA8-A745-4434E83BCAC4}">
      <dgm:prSet custT="1"/>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A22A02D-C22B-4A92-834B-8247955F59FE}">
      <dgm:prSet phldrT="[Text]" custT="1"/>
      <dgm:spPr/>
      <dgm:t>
        <a:bodyPr/>
        <a:lstStyle/>
        <a:p>
          <a:r>
            <a:rPr 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Avoiding</a:t>
          </a:r>
        </a:p>
      </dgm:t>
    </dgm:pt>
    <dgm:pt modelId="{3028E335-FB4B-4485-B75D-327B9FAF1BD3}" type="parTrans" cxnId="{19CD1A66-1958-4C61-BF8A-6BC317B92CD7}">
      <dgm:prSet/>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8C3DFE-2593-47E9-AADB-3E0823C633F0}" type="sibTrans" cxnId="{19CD1A66-1958-4C61-BF8A-6BC317B92CD7}">
      <dgm:prSet custT="1"/>
      <dgm:spPr/>
      <dgm:t>
        <a:bodyPr/>
        <a:lstStyle/>
        <a:p>
          <a:endParaRPr lang="en-US" sz="2400"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0A1317-4CF3-4EB1-B0D4-5EABBAB558C8}" type="pres">
      <dgm:prSet presAssocID="{6E44D3BD-7925-409C-A610-1501EB9F1222}" presName="Name0" presStyleCnt="0">
        <dgm:presLayoutVars>
          <dgm:dir/>
          <dgm:resizeHandles val="exact"/>
        </dgm:presLayoutVars>
      </dgm:prSet>
      <dgm:spPr/>
    </dgm:pt>
    <dgm:pt modelId="{C74B6036-F8E2-4949-86D7-A4DE8F66BC92}" type="pres">
      <dgm:prSet presAssocID="{285B6249-60ED-4A29-B0DE-F3BFDD0FA8CE}" presName="node" presStyleLbl="node1" presStyleIdx="0" presStyleCnt="5" custScaleX="209513" custRadScaleRad="100508" custRadScaleInc="28284">
        <dgm:presLayoutVars>
          <dgm:bulletEnabled val="1"/>
        </dgm:presLayoutVars>
      </dgm:prSet>
      <dgm:spPr/>
    </dgm:pt>
    <dgm:pt modelId="{94733D47-5EF6-4202-B2FC-3A055F7B2569}" type="pres">
      <dgm:prSet presAssocID="{09F2F56E-16BC-4406-B696-D5D2250503EE}" presName="sibTrans" presStyleLbl="sibTrans2D1" presStyleIdx="0" presStyleCnt="5"/>
      <dgm:spPr/>
    </dgm:pt>
    <dgm:pt modelId="{8B551ED1-AB3A-4AB3-8A97-2046E81967E2}" type="pres">
      <dgm:prSet presAssocID="{09F2F56E-16BC-4406-B696-D5D2250503EE}" presName="connectorText" presStyleLbl="sibTrans2D1" presStyleIdx="0" presStyleCnt="5"/>
      <dgm:spPr/>
    </dgm:pt>
    <dgm:pt modelId="{9D1C067D-F714-4DC7-9F8B-99FF72DE1274}" type="pres">
      <dgm:prSet presAssocID="{2701BC74-22AB-4112-901F-90D739CBCDC1}" presName="node" presStyleLbl="node1" presStyleIdx="1" presStyleCnt="5" custScaleX="194165" custRadScaleRad="117282" custRadScaleInc="11336">
        <dgm:presLayoutVars>
          <dgm:bulletEnabled val="1"/>
        </dgm:presLayoutVars>
      </dgm:prSet>
      <dgm:spPr/>
    </dgm:pt>
    <dgm:pt modelId="{2952226D-23D6-455B-9C33-4BC06498BF0E}" type="pres">
      <dgm:prSet presAssocID="{A2D8E621-72ED-4139-9E08-17DDD0E25136}" presName="sibTrans" presStyleLbl="sibTrans2D1" presStyleIdx="1" presStyleCnt="5"/>
      <dgm:spPr/>
    </dgm:pt>
    <dgm:pt modelId="{CFDBAA78-81EE-4898-B144-A4BBD844618B}" type="pres">
      <dgm:prSet presAssocID="{A2D8E621-72ED-4139-9E08-17DDD0E25136}" presName="connectorText" presStyleLbl="sibTrans2D1" presStyleIdx="1" presStyleCnt="5"/>
      <dgm:spPr/>
    </dgm:pt>
    <dgm:pt modelId="{2EFE5DBC-A7E0-4E47-B24F-93ED33B04AFA}" type="pres">
      <dgm:prSet presAssocID="{5039BA46-E621-4ED4-8510-99D7BDB6D196}" presName="node" presStyleLbl="node1" presStyleIdx="2" presStyleCnt="5" custScaleX="197726" custScaleY="92014" custRadScaleRad="134517" custRadScaleInc="-46571">
        <dgm:presLayoutVars>
          <dgm:bulletEnabled val="1"/>
        </dgm:presLayoutVars>
      </dgm:prSet>
      <dgm:spPr/>
    </dgm:pt>
    <dgm:pt modelId="{F15FDA2A-072B-4F56-9DD1-DFEE999D5C1F}" type="pres">
      <dgm:prSet presAssocID="{F7FEC9E9-C1E1-47E7-A312-AA052D4ABFA7}" presName="sibTrans" presStyleLbl="sibTrans2D1" presStyleIdx="2" presStyleCnt="5"/>
      <dgm:spPr/>
    </dgm:pt>
    <dgm:pt modelId="{F9C11EB0-93AB-44EE-A139-26358D18FA30}" type="pres">
      <dgm:prSet presAssocID="{F7FEC9E9-C1E1-47E7-A312-AA052D4ABFA7}" presName="connectorText" presStyleLbl="sibTrans2D1" presStyleIdx="2" presStyleCnt="5"/>
      <dgm:spPr/>
    </dgm:pt>
    <dgm:pt modelId="{56E06A9B-8B07-49D6-8371-C4D7C98951AF}" type="pres">
      <dgm:prSet presAssocID="{2E866F09-DA49-4A8E-8A97-69A70F8502DA}" presName="node" presStyleLbl="node1" presStyleIdx="3" presStyleCnt="5" custScaleX="144358">
        <dgm:presLayoutVars>
          <dgm:bulletEnabled val="1"/>
        </dgm:presLayoutVars>
      </dgm:prSet>
      <dgm:spPr/>
    </dgm:pt>
    <dgm:pt modelId="{B0CDB841-28D8-41F9-B061-A1D43138A4AD}" type="pres">
      <dgm:prSet presAssocID="{E92FDE6F-166B-4FC5-976E-19BF3F6425C8}" presName="sibTrans" presStyleLbl="sibTrans2D1" presStyleIdx="3" presStyleCnt="5"/>
      <dgm:spPr/>
    </dgm:pt>
    <dgm:pt modelId="{76739F25-737F-4B10-93FC-3BC23BE0808D}" type="pres">
      <dgm:prSet presAssocID="{E92FDE6F-166B-4FC5-976E-19BF3F6425C8}" presName="connectorText" presStyleLbl="sibTrans2D1" presStyleIdx="3" presStyleCnt="5"/>
      <dgm:spPr/>
    </dgm:pt>
    <dgm:pt modelId="{A91D0921-8957-422F-AB69-E30A340108CE}" type="pres">
      <dgm:prSet presAssocID="{FA22A02D-C22B-4A92-834B-8247955F59FE}" presName="node" presStyleLbl="node1" presStyleIdx="4" presStyleCnt="5" custScaleX="156208">
        <dgm:presLayoutVars>
          <dgm:bulletEnabled val="1"/>
        </dgm:presLayoutVars>
      </dgm:prSet>
      <dgm:spPr/>
    </dgm:pt>
    <dgm:pt modelId="{F726343B-70D6-444A-B8E4-DFFF3796E724}" type="pres">
      <dgm:prSet presAssocID="{798C3DFE-2593-47E9-AADB-3E0823C633F0}" presName="sibTrans" presStyleLbl="sibTrans2D1" presStyleIdx="4" presStyleCnt="5"/>
      <dgm:spPr/>
    </dgm:pt>
    <dgm:pt modelId="{EA2C172E-F387-47BD-BE6F-2E4A47BF86A7}" type="pres">
      <dgm:prSet presAssocID="{798C3DFE-2593-47E9-AADB-3E0823C633F0}" presName="connectorText" presStyleLbl="sibTrans2D1" presStyleIdx="4" presStyleCnt="5"/>
      <dgm:spPr/>
    </dgm:pt>
  </dgm:ptLst>
  <dgm:cxnLst>
    <dgm:cxn modelId="{C23C2604-13B5-490A-9217-8F6AE6F6C27D}" type="presOf" srcId="{09F2F56E-16BC-4406-B696-D5D2250503EE}" destId="{94733D47-5EF6-4202-B2FC-3A055F7B2569}" srcOrd="0" destOrd="0" presId="urn:microsoft.com/office/officeart/2005/8/layout/cycle7"/>
    <dgm:cxn modelId="{D460A01E-6874-4CA8-A745-4434E83BCAC4}" srcId="{6E44D3BD-7925-409C-A610-1501EB9F1222}" destId="{2E866F09-DA49-4A8E-8A97-69A70F8502DA}" srcOrd="3" destOrd="0" parTransId="{157D0AC5-F529-4FF4-9293-3CC4EC28CE30}" sibTransId="{E92FDE6F-166B-4FC5-976E-19BF3F6425C8}"/>
    <dgm:cxn modelId="{D8734928-A54C-4111-8BCB-B9E5547469E6}" type="presOf" srcId="{6E44D3BD-7925-409C-A610-1501EB9F1222}" destId="{180A1317-4CF3-4EB1-B0D4-5EABBAB558C8}" srcOrd="0" destOrd="0" presId="urn:microsoft.com/office/officeart/2005/8/layout/cycle7"/>
    <dgm:cxn modelId="{3FA45B29-CD86-4FFF-994F-EBFFECF6B944}" type="presOf" srcId="{FA22A02D-C22B-4A92-834B-8247955F59FE}" destId="{A91D0921-8957-422F-AB69-E30A340108CE}" srcOrd="0" destOrd="0" presId="urn:microsoft.com/office/officeart/2005/8/layout/cycle7"/>
    <dgm:cxn modelId="{49B5E25E-999F-4114-9132-EDF400540153}" type="presOf" srcId="{A2D8E621-72ED-4139-9E08-17DDD0E25136}" destId="{2952226D-23D6-455B-9C33-4BC06498BF0E}" srcOrd="0" destOrd="0" presId="urn:microsoft.com/office/officeart/2005/8/layout/cycle7"/>
    <dgm:cxn modelId="{B9F36F45-E6EE-46CD-B4D7-24CD0A575EAA}" type="presOf" srcId="{798C3DFE-2593-47E9-AADB-3E0823C633F0}" destId="{EA2C172E-F387-47BD-BE6F-2E4A47BF86A7}" srcOrd="1" destOrd="0" presId="urn:microsoft.com/office/officeart/2005/8/layout/cycle7"/>
    <dgm:cxn modelId="{19CD1A66-1958-4C61-BF8A-6BC317B92CD7}" srcId="{6E44D3BD-7925-409C-A610-1501EB9F1222}" destId="{FA22A02D-C22B-4A92-834B-8247955F59FE}" srcOrd="4" destOrd="0" parTransId="{3028E335-FB4B-4485-B75D-327B9FAF1BD3}" sibTransId="{798C3DFE-2593-47E9-AADB-3E0823C633F0}"/>
    <dgm:cxn modelId="{619FDF67-055A-451A-AB29-06F74E914D56}" type="presOf" srcId="{2701BC74-22AB-4112-901F-90D739CBCDC1}" destId="{9D1C067D-F714-4DC7-9F8B-99FF72DE1274}" srcOrd="0" destOrd="0" presId="urn:microsoft.com/office/officeart/2005/8/layout/cycle7"/>
    <dgm:cxn modelId="{539FC949-4B77-46F7-87EB-B851972ED851}" srcId="{6E44D3BD-7925-409C-A610-1501EB9F1222}" destId="{5039BA46-E621-4ED4-8510-99D7BDB6D196}" srcOrd="2" destOrd="0" parTransId="{A7F4F547-0180-4C74-B7DA-0F458B7F7E8E}" sibTransId="{F7FEC9E9-C1E1-47E7-A312-AA052D4ABFA7}"/>
    <dgm:cxn modelId="{CD688E6C-B463-4200-841A-0A51B8154712}" type="presOf" srcId="{F7FEC9E9-C1E1-47E7-A312-AA052D4ABFA7}" destId="{F15FDA2A-072B-4F56-9DD1-DFEE999D5C1F}" srcOrd="0" destOrd="0" presId="urn:microsoft.com/office/officeart/2005/8/layout/cycle7"/>
    <dgm:cxn modelId="{17B4886D-7E91-4601-8881-F89BD2467A46}" type="presOf" srcId="{A2D8E621-72ED-4139-9E08-17DDD0E25136}" destId="{CFDBAA78-81EE-4898-B144-A4BBD844618B}" srcOrd="1" destOrd="0" presId="urn:microsoft.com/office/officeart/2005/8/layout/cycle7"/>
    <dgm:cxn modelId="{BB0C8173-C7D9-4F26-8DB7-541032062017}" type="presOf" srcId="{798C3DFE-2593-47E9-AADB-3E0823C633F0}" destId="{F726343B-70D6-444A-B8E4-DFFF3796E724}" srcOrd="0" destOrd="0" presId="urn:microsoft.com/office/officeart/2005/8/layout/cycle7"/>
    <dgm:cxn modelId="{8BEC307B-A67D-4CA9-A99C-BF8FB3E1D09F}" srcId="{6E44D3BD-7925-409C-A610-1501EB9F1222}" destId="{2701BC74-22AB-4112-901F-90D739CBCDC1}" srcOrd="1" destOrd="0" parTransId="{B7E169BA-A08D-44ED-A6B0-0733F1F3022F}" sibTransId="{A2D8E621-72ED-4139-9E08-17DDD0E25136}"/>
    <dgm:cxn modelId="{A9356BA5-E781-4FC0-A5EF-C6A28E2212ED}" type="presOf" srcId="{F7FEC9E9-C1E1-47E7-A312-AA052D4ABFA7}" destId="{F9C11EB0-93AB-44EE-A139-26358D18FA30}" srcOrd="1" destOrd="0" presId="urn:microsoft.com/office/officeart/2005/8/layout/cycle7"/>
    <dgm:cxn modelId="{5C72E6B7-9C02-4B24-97C6-D699CFC88453}" type="presOf" srcId="{5039BA46-E621-4ED4-8510-99D7BDB6D196}" destId="{2EFE5DBC-A7E0-4E47-B24F-93ED33B04AFA}" srcOrd="0" destOrd="0" presId="urn:microsoft.com/office/officeart/2005/8/layout/cycle7"/>
    <dgm:cxn modelId="{90A090BA-2A8D-4B2E-BDAC-E1C2CF98BAF3}" type="presOf" srcId="{2E866F09-DA49-4A8E-8A97-69A70F8502DA}" destId="{56E06A9B-8B07-49D6-8371-C4D7C98951AF}" srcOrd="0" destOrd="0" presId="urn:microsoft.com/office/officeart/2005/8/layout/cycle7"/>
    <dgm:cxn modelId="{7EBB7EBC-B79C-48E9-8641-0EBD916BEF5A}" type="presOf" srcId="{285B6249-60ED-4A29-B0DE-F3BFDD0FA8CE}" destId="{C74B6036-F8E2-4949-86D7-A4DE8F66BC92}" srcOrd="0" destOrd="0" presId="urn:microsoft.com/office/officeart/2005/8/layout/cycle7"/>
    <dgm:cxn modelId="{83D7ACD0-FA34-4638-BA2F-51A1F6EEF2D9}" type="presOf" srcId="{09F2F56E-16BC-4406-B696-D5D2250503EE}" destId="{8B551ED1-AB3A-4AB3-8A97-2046E81967E2}" srcOrd="1" destOrd="0" presId="urn:microsoft.com/office/officeart/2005/8/layout/cycle7"/>
    <dgm:cxn modelId="{5AAE20D3-2BED-40DF-903F-4EBF3694A005}" type="presOf" srcId="{E92FDE6F-166B-4FC5-976E-19BF3F6425C8}" destId="{B0CDB841-28D8-41F9-B061-A1D43138A4AD}" srcOrd="0" destOrd="0" presId="urn:microsoft.com/office/officeart/2005/8/layout/cycle7"/>
    <dgm:cxn modelId="{D3EEC1F0-F8C1-4854-995F-965987ECD879}" type="presOf" srcId="{E92FDE6F-166B-4FC5-976E-19BF3F6425C8}" destId="{76739F25-737F-4B10-93FC-3BC23BE0808D}" srcOrd="1" destOrd="0" presId="urn:microsoft.com/office/officeart/2005/8/layout/cycle7"/>
    <dgm:cxn modelId="{9F41ABFF-831A-430D-BC16-253A8A48287E}" srcId="{6E44D3BD-7925-409C-A610-1501EB9F1222}" destId="{285B6249-60ED-4A29-B0DE-F3BFDD0FA8CE}" srcOrd="0" destOrd="0" parTransId="{7B80FABA-1305-46F0-BDD6-BB30CBA87BAC}" sibTransId="{09F2F56E-16BC-4406-B696-D5D2250503EE}"/>
    <dgm:cxn modelId="{76CB9675-CDDD-4C45-ACE4-596BF0F630B8}" type="presParOf" srcId="{180A1317-4CF3-4EB1-B0D4-5EABBAB558C8}" destId="{C74B6036-F8E2-4949-86D7-A4DE8F66BC92}" srcOrd="0" destOrd="0" presId="urn:microsoft.com/office/officeart/2005/8/layout/cycle7"/>
    <dgm:cxn modelId="{FD61A3BB-6DF7-4D17-95A6-ADA1AE1F5073}" type="presParOf" srcId="{180A1317-4CF3-4EB1-B0D4-5EABBAB558C8}" destId="{94733D47-5EF6-4202-B2FC-3A055F7B2569}" srcOrd="1" destOrd="0" presId="urn:microsoft.com/office/officeart/2005/8/layout/cycle7"/>
    <dgm:cxn modelId="{686E83EE-0DE5-4E1E-9E2B-B167265ED56C}" type="presParOf" srcId="{94733D47-5EF6-4202-B2FC-3A055F7B2569}" destId="{8B551ED1-AB3A-4AB3-8A97-2046E81967E2}" srcOrd="0" destOrd="0" presId="urn:microsoft.com/office/officeart/2005/8/layout/cycle7"/>
    <dgm:cxn modelId="{26F78629-80B4-46DF-B687-6BDCF8094C36}" type="presParOf" srcId="{180A1317-4CF3-4EB1-B0D4-5EABBAB558C8}" destId="{9D1C067D-F714-4DC7-9F8B-99FF72DE1274}" srcOrd="2" destOrd="0" presId="urn:microsoft.com/office/officeart/2005/8/layout/cycle7"/>
    <dgm:cxn modelId="{6924E42A-E60A-47B5-BC32-C360803ECC36}" type="presParOf" srcId="{180A1317-4CF3-4EB1-B0D4-5EABBAB558C8}" destId="{2952226D-23D6-455B-9C33-4BC06498BF0E}" srcOrd="3" destOrd="0" presId="urn:microsoft.com/office/officeart/2005/8/layout/cycle7"/>
    <dgm:cxn modelId="{68159D90-9E12-4A9C-B663-B154CA06EBBB}" type="presParOf" srcId="{2952226D-23D6-455B-9C33-4BC06498BF0E}" destId="{CFDBAA78-81EE-4898-B144-A4BBD844618B}" srcOrd="0" destOrd="0" presId="urn:microsoft.com/office/officeart/2005/8/layout/cycle7"/>
    <dgm:cxn modelId="{7289C04D-99DB-4F39-ABD3-DE4CFBC9A9BF}" type="presParOf" srcId="{180A1317-4CF3-4EB1-B0D4-5EABBAB558C8}" destId="{2EFE5DBC-A7E0-4E47-B24F-93ED33B04AFA}" srcOrd="4" destOrd="0" presId="urn:microsoft.com/office/officeart/2005/8/layout/cycle7"/>
    <dgm:cxn modelId="{FB0A2875-7656-4F94-95E4-170F51211B8A}" type="presParOf" srcId="{180A1317-4CF3-4EB1-B0D4-5EABBAB558C8}" destId="{F15FDA2A-072B-4F56-9DD1-DFEE999D5C1F}" srcOrd="5" destOrd="0" presId="urn:microsoft.com/office/officeart/2005/8/layout/cycle7"/>
    <dgm:cxn modelId="{05B03B6C-178E-4041-B97E-1D2CEA1E6A9B}" type="presParOf" srcId="{F15FDA2A-072B-4F56-9DD1-DFEE999D5C1F}" destId="{F9C11EB0-93AB-44EE-A139-26358D18FA30}" srcOrd="0" destOrd="0" presId="urn:microsoft.com/office/officeart/2005/8/layout/cycle7"/>
    <dgm:cxn modelId="{C5E703E6-7DE1-40D4-AFCB-A051D85B17F0}" type="presParOf" srcId="{180A1317-4CF3-4EB1-B0D4-5EABBAB558C8}" destId="{56E06A9B-8B07-49D6-8371-C4D7C98951AF}" srcOrd="6" destOrd="0" presId="urn:microsoft.com/office/officeart/2005/8/layout/cycle7"/>
    <dgm:cxn modelId="{671C61B3-1084-4C86-8C69-14CF7C79949C}" type="presParOf" srcId="{180A1317-4CF3-4EB1-B0D4-5EABBAB558C8}" destId="{B0CDB841-28D8-41F9-B061-A1D43138A4AD}" srcOrd="7" destOrd="0" presId="urn:microsoft.com/office/officeart/2005/8/layout/cycle7"/>
    <dgm:cxn modelId="{96E01FB1-9A65-4675-BB63-206C6CFF3DFC}" type="presParOf" srcId="{B0CDB841-28D8-41F9-B061-A1D43138A4AD}" destId="{76739F25-737F-4B10-93FC-3BC23BE0808D}" srcOrd="0" destOrd="0" presId="urn:microsoft.com/office/officeart/2005/8/layout/cycle7"/>
    <dgm:cxn modelId="{2F3F755F-DB42-4CDD-84A8-E9585CA57FE0}" type="presParOf" srcId="{180A1317-4CF3-4EB1-B0D4-5EABBAB558C8}" destId="{A91D0921-8957-422F-AB69-E30A340108CE}" srcOrd="8" destOrd="0" presId="urn:microsoft.com/office/officeart/2005/8/layout/cycle7"/>
    <dgm:cxn modelId="{4898ED9B-E463-4FF6-8F4D-7C1D25E39C2D}" type="presParOf" srcId="{180A1317-4CF3-4EB1-B0D4-5EABBAB558C8}" destId="{F726343B-70D6-444A-B8E4-DFFF3796E724}" srcOrd="9" destOrd="0" presId="urn:microsoft.com/office/officeart/2005/8/layout/cycle7"/>
    <dgm:cxn modelId="{36D211F8-9AD3-4BDC-9C75-1881969ADAAC}" type="presParOf" srcId="{F726343B-70D6-444A-B8E4-DFFF3796E724}" destId="{EA2C172E-F387-47BD-BE6F-2E4A47BF86A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3ABF80-3ECA-4654-86E5-30518205FF9E}"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CC040CA7-C27E-4E1E-A305-D59CAC95C89D}">
      <dgm:prSet phldrT="[Text]" custT="1"/>
      <dgm:spPr/>
      <dgm:t>
        <a:bodyPr/>
        <a:lstStyle/>
        <a:p>
          <a:r>
            <a:rPr lang="en-US" sz="2800" dirty="0"/>
            <a:t>Lack of knowledge about dementia/ACP</a:t>
          </a:r>
        </a:p>
      </dgm:t>
    </dgm:pt>
    <dgm:pt modelId="{7A7CEC95-60A7-4E90-AAA9-EF5A1CE8C952}" type="parTrans" cxnId="{FD060250-7772-4618-A4C2-C25A10E71E75}">
      <dgm:prSet/>
      <dgm:spPr/>
      <dgm:t>
        <a:bodyPr/>
        <a:lstStyle/>
        <a:p>
          <a:endParaRPr lang="en-US" sz="2800"/>
        </a:p>
      </dgm:t>
    </dgm:pt>
    <dgm:pt modelId="{D05F56FC-5E99-4DAB-899F-C43717C3597D}" type="sibTrans" cxnId="{FD060250-7772-4618-A4C2-C25A10E71E75}">
      <dgm:prSet/>
      <dgm:spPr/>
      <dgm:t>
        <a:bodyPr/>
        <a:lstStyle/>
        <a:p>
          <a:endParaRPr lang="en-US" sz="2800"/>
        </a:p>
      </dgm:t>
    </dgm:pt>
    <dgm:pt modelId="{01BE63E8-B675-4C00-A5F8-FFD84505772C}">
      <dgm:prSet phldrT="[Text]" custT="1"/>
      <dgm:spPr/>
      <dgm:t>
        <a:bodyPr/>
        <a:lstStyle/>
        <a:p>
          <a:r>
            <a:rPr lang="en-US" sz="2800" dirty="0"/>
            <a:t>Questionable mental capacity</a:t>
          </a:r>
        </a:p>
      </dgm:t>
    </dgm:pt>
    <dgm:pt modelId="{FD84D00B-93C3-4407-84A1-C3625CBA936C}" type="parTrans" cxnId="{0098BC37-DFB1-4A4C-A13B-1A5F4854876B}">
      <dgm:prSet/>
      <dgm:spPr/>
      <dgm:t>
        <a:bodyPr/>
        <a:lstStyle/>
        <a:p>
          <a:endParaRPr lang="en-US" sz="2800"/>
        </a:p>
      </dgm:t>
    </dgm:pt>
    <dgm:pt modelId="{7A28920A-79E8-43FA-8849-B643B57624C5}" type="sibTrans" cxnId="{0098BC37-DFB1-4A4C-A13B-1A5F4854876B}">
      <dgm:prSet/>
      <dgm:spPr/>
      <dgm:t>
        <a:bodyPr/>
        <a:lstStyle/>
        <a:p>
          <a:endParaRPr lang="en-US" sz="2800"/>
        </a:p>
      </dgm:t>
    </dgm:pt>
    <dgm:pt modelId="{EFC5BBC6-D80A-4A01-9CF7-C402C8A15024}">
      <dgm:prSet phldrT="[Text]" custT="1"/>
      <dgm:spPr/>
      <dgm:t>
        <a:bodyPr/>
        <a:lstStyle/>
        <a:p>
          <a:r>
            <a:rPr lang="en-US" sz="2800" dirty="0"/>
            <a:t>Lack of training/skills</a:t>
          </a:r>
        </a:p>
      </dgm:t>
    </dgm:pt>
    <dgm:pt modelId="{A39B22F0-7D25-475B-8B1B-697B722A060B}" type="parTrans" cxnId="{717157BA-7CEA-4E8B-A011-2D4DA1C578CA}">
      <dgm:prSet/>
      <dgm:spPr/>
      <dgm:t>
        <a:bodyPr/>
        <a:lstStyle/>
        <a:p>
          <a:endParaRPr lang="en-US" sz="2800"/>
        </a:p>
      </dgm:t>
    </dgm:pt>
    <dgm:pt modelId="{590FEEE8-30DA-4D96-BB46-608BEE331F89}" type="sibTrans" cxnId="{717157BA-7CEA-4E8B-A011-2D4DA1C578CA}">
      <dgm:prSet/>
      <dgm:spPr/>
      <dgm:t>
        <a:bodyPr/>
        <a:lstStyle/>
        <a:p>
          <a:endParaRPr lang="en-US" sz="2800"/>
        </a:p>
      </dgm:t>
    </dgm:pt>
    <dgm:pt modelId="{54AAF65C-B6E7-4594-9615-1D3B98B11726}">
      <dgm:prSet phldrT="[Text]" custT="1"/>
      <dgm:spPr/>
      <dgm:t>
        <a:bodyPr/>
        <a:lstStyle/>
        <a:p>
          <a:r>
            <a:rPr lang="en-US" sz="2800"/>
            <a:t>Organizational barriers</a:t>
          </a:r>
          <a:endParaRPr lang="en-US" sz="2800" dirty="0"/>
        </a:p>
      </dgm:t>
    </dgm:pt>
    <dgm:pt modelId="{8A3FC3BA-1E32-4DA6-B55D-E9B3C7E12BF8}" type="parTrans" cxnId="{23097923-CF71-43A3-91BA-45AF81393C72}">
      <dgm:prSet/>
      <dgm:spPr/>
      <dgm:t>
        <a:bodyPr/>
        <a:lstStyle/>
        <a:p>
          <a:endParaRPr lang="en-US" sz="2800"/>
        </a:p>
      </dgm:t>
    </dgm:pt>
    <dgm:pt modelId="{658AEB28-1062-4445-A403-E60D0A61D94C}" type="sibTrans" cxnId="{23097923-CF71-43A3-91BA-45AF81393C72}">
      <dgm:prSet/>
      <dgm:spPr/>
      <dgm:t>
        <a:bodyPr/>
        <a:lstStyle/>
        <a:p>
          <a:endParaRPr lang="en-US" sz="2800"/>
        </a:p>
      </dgm:t>
    </dgm:pt>
    <dgm:pt modelId="{9ED7D5CE-ED50-47E0-AF65-39FDA6C63E1C}" type="pres">
      <dgm:prSet presAssocID="{063ABF80-3ECA-4654-86E5-30518205FF9E}" presName="diagram" presStyleCnt="0">
        <dgm:presLayoutVars>
          <dgm:dir/>
          <dgm:resizeHandles val="exact"/>
        </dgm:presLayoutVars>
      </dgm:prSet>
      <dgm:spPr/>
    </dgm:pt>
    <dgm:pt modelId="{E110AFAD-CAC7-4293-BE24-02DB2883F64B}" type="pres">
      <dgm:prSet presAssocID="{CC040CA7-C27E-4E1E-A305-D59CAC95C89D}" presName="node" presStyleLbl="node1" presStyleIdx="0" presStyleCnt="4">
        <dgm:presLayoutVars>
          <dgm:bulletEnabled val="1"/>
        </dgm:presLayoutVars>
      </dgm:prSet>
      <dgm:spPr/>
    </dgm:pt>
    <dgm:pt modelId="{2653D6EA-B42D-4BB5-A8C5-90B0AADDF314}" type="pres">
      <dgm:prSet presAssocID="{D05F56FC-5E99-4DAB-899F-C43717C3597D}" presName="sibTrans" presStyleCnt="0"/>
      <dgm:spPr/>
    </dgm:pt>
    <dgm:pt modelId="{88650BA2-5683-4473-A446-95309DB115DA}" type="pres">
      <dgm:prSet presAssocID="{01BE63E8-B675-4C00-A5F8-FFD84505772C}" presName="node" presStyleLbl="node1" presStyleIdx="1" presStyleCnt="4">
        <dgm:presLayoutVars>
          <dgm:bulletEnabled val="1"/>
        </dgm:presLayoutVars>
      </dgm:prSet>
      <dgm:spPr/>
    </dgm:pt>
    <dgm:pt modelId="{659A7A40-035C-4854-A471-3C39CFDEFEDB}" type="pres">
      <dgm:prSet presAssocID="{7A28920A-79E8-43FA-8849-B643B57624C5}" presName="sibTrans" presStyleCnt="0"/>
      <dgm:spPr/>
    </dgm:pt>
    <dgm:pt modelId="{28663190-96B7-4850-9DF5-889CC3F25A14}" type="pres">
      <dgm:prSet presAssocID="{54AAF65C-B6E7-4594-9615-1D3B98B11726}" presName="node" presStyleLbl="node1" presStyleIdx="2" presStyleCnt="4">
        <dgm:presLayoutVars>
          <dgm:bulletEnabled val="1"/>
        </dgm:presLayoutVars>
      </dgm:prSet>
      <dgm:spPr/>
    </dgm:pt>
    <dgm:pt modelId="{50976325-A42F-4DB7-80FE-2A1803778E48}" type="pres">
      <dgm:prSet presAssocID="{658AEB28-1062-4445-A403-E60D0A61D94C}" presName="sibTrans" presStyleCnt="0"/>
      <dgm:spPr/>
    </dgm:pt>
    <dgm:pt modelId="{E5D6E47A-FDBF-4CA6-A21F-3C47B8D08C69}" type="pres">
      <dgm:prSet presAssocID="{EFC5BBC6-D80A-4A01-9CF7-C402C8A15024}" presName="node" presStyleLbl="node1" presStyleIdx="3" presStyleCnt="4">
        <dgm:presLayoutVars>
          <dgm:bulletEnabled val="1"/>
        </dgm:presLayoutVars>
      </dgm:prSet>
      <dgm:spPr/>
    </dgm:pt>
  </dgm:ptLst>
  <dgm:cxnLst>
    <dgm:cxn modelId="{35D70908-F3A7-4587-8784-1BF955B665EC}" type="presOf" srcId="{EFC5BBC6-D80A-4A01-9CF7-C402C8A15024}" destId="{E5D6E47A-FDBF-4CA6-A21F-3C47B8D08C69}" srcOrd="0" destOrd="0" presId="urn:microsoft.com/office/officeart/2005/8/layout/default"/>
    <dgm:cxn modelId="{E6802F0A-096B-499B-A0A9-962A62363F1C}" type="presOf" srcId="{CC040CA7-C27E-4E1E-A305-D59CAC95C89D}" destId="{E110AFAD-CAC7-4293-BE24-02DB2883F64B}" srcOrd="0" destOrd="0" presId="urn:microsoft.com/office/officeart/2005/8/layout/default"/>
    <dgm:cxn modelId="{23097923-CF71-43A3-91BA-45AF81393C72}" srcId="{063ABF80-3ECA-4654-86E5-30518205FF9E}" destId="{54AAF65C-B6E7-4594-9615-1D3B98B11726}" srcOrd="2" destOrd="0" parTransId="{8A3FC3BA-1E32-4DA6-B55D-E9B3C7E12BF8}" sibTransId="{658AEB28-1062-4445-A403-E60D0A61D94C}"/>
    <dgm:cxn modelId="{49DB3834-3256-41B4-B339-04C4CBCC59DE}" type="presOf" srcId="{063ABF80-3ECA-4654-86E5-30518205FF9E}" destId="{9ED7D5CE-ED50-47E0-AF65-39FDA6C63E1C}" srcOrd="0" destOrd="0" presId="urn:microsoft.com/office/officeart/2005/8/layout/default"/>
    <dgm:cxn modelId="{0098BC37-DFB1-4A4C-A13B-1A5F4854876B}" srcId="{063ABF80-3ECA-4654-86E5-30518205FF9E}" destId="{01BE63E8-B675-4C00-A5F8-FFD84505772C}" srcOrd="1" destOrd="0" parTransId="{FD84D00B-93C3-4407-84A1-C3625CBA936C}" sibTransId="{7A28920A-79E8-43FA-8849-B643B57624C5}"/>
    <dgm:cxn modelId="{F8DA1B3B-3FD6-409B-8E9E-492A130E86C0}" type="presOf" srcId="{54AAF65C-B6E7-4594-9615-1D3B98B11726}" destId="{28663190-96B7-4850-9DF5-889CC3F25A14}" srcOrd="0" destOrd="0" presId="urn:microsoft.com/office/officeart/2005/8/layout/default"/>
    <dgm:cxn modelId="{FD060250-7772-4618-A4C2-C25A10E71E75}" srcId="{063ABF80-3ECA-4654-86E5-30518205FF9E}" destId="{CC040CA7-C27E-4E1E-A305-D59CAC95C89D}" srcOrd="0" destOrd="0" parTransId="{7A7CEC95-60A7-4E90-AAA9-EF5A1CE8C952}" sibTransId="{D05F56FC-5E99-4DAB-899F-C43717C3597D}"/>
    <dgm:cxn modelId="{5D40DB76-E899-4906-A591-A006DA7E56E6}" type="presOf" srcId="{01BE63E8-B675-4C00-A5F8-FFD84505772C}" destId="{88650BA2-5683-4473-A446-95309DB115DA}" srcOrd="0" destOrd="0" presId="urn:microsoft.com/office/officeart/2005/8/layout/default"/>
    <dgm:cxn modelId="{717157BA-7CEA-4E8B-A011-2D4DA1C578CA}" srcId="{063ABF80-3ECA-4654-86E5-30518205FF9E}" destId="{EFC5BBC6-D80A-4A01-9CF7-C402C8A15024}" srcOrd="3" destOrd="0" parTransId="{A39B22F0-7D25-475B-8B1B-697B722A060B}" sibTransId="{590FEEE8-30DA-4D96-BB46-608BEE331F89}"/>
    <dgm:cxn modelId="{A8999645-908A-4D30-856F-938CB2857654}" type="presParOf" srcId="{9ED7D5CE-ED50-47E0-AF65-39FDA6C63E1C}" destId="{E110AFAD-CAC7-4293-BE24-02DB2883F64B}" srcOrd="0" destOrd="0" presId="urn:microsoft.com/office/officeart/2005/8/layout/default"/>
    <dgm:cxn modelId="{143A3EE1-C1C3-4053-B4F8-218C8B4385A7}" type="presParOf" srcId="{9ED7D5CE-ED50-47E0-AF65-39FDA6C63E1C}" destId="{2653D6EA-B42D-4BB5-A8C5-90B0AADDF314}" srcOrd="1" destOrd="0" presId="urn:microsoft.com/office/officeart/2005/8/layout/default"/>
    <dgm:cxn modelId="{CB4A0BDB-446E-4987-97DF-B48210BB8010}" type="presParOf" srcId="{9ED7D5CE-ED50-47E0-AF65-39FDA6C63E1C}" destId="{88650BA2-5683-4473-A446-95309DB115DA}" srcOrd="2" destOrd="0" presId="urn:microsoft.com/office/officeart/2005/8/layout/default"/>
    <dgm:cxn modelId="{70B10DA2-EF16-4E1A-BCEB-73344DD97DE9}" type="presParOf" srcId="{9ED7D5CE-ED50-47E0-AF65-39FDA6C63E1C}" destId="{659A7A40-035C-4854-A471-3C39CFDEFEDB}" srcOrd="3" destOrd="0" presId="urn:microsoft.com/office/officeart/2005/8/layout/default"/>
    <dgm:cxn modelId="{E7CB45BB-F974-4208-B437-090B53A97208}" type="presParOf" srcId="{9ED7D5CE-ED50-47E0-AF65-39FDA6C63E1C}" destId="{28663190-96B7-4850-9DF5-889CC3F25A14}" srcOrd="4" destOrd="0" presId="urn:microsoft.com/office/officeart/2005/8/layout/default"/>
    <dgm:cxn modelId="{79ABE08D-DB62-4C15-A8C3-192048F8DF57}" type="presParOf" srcId="{9ED7D5CE-ED50-47E0-AF65-39FDA6C63E1C}" destId="{50976325-A42F-4DB7-80FE-2A1803778E48}" srcOrd="5" destOrd="0" presId="urn:microsoft.com/office/officeart/2005/8/layout/default"/>
    <dgm:cxn modelId="{06F375E5-23B6-4327-AE4F-4015713F6BD5}" type="presParOf" srcId="{9ED7D5CE-ED50-47E0-AF65-39FDA6C63E1C}" destId="{E5D6E47A-FDBF-4CA6-A21F-3C47B8D08C6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26229-B3AD-41B4-9211-3758B4EBD401}">
      <dsp:nvSpPr>
        <dsp:cNvPr id="0" name=""/>
        <dsp:cNvSpPr/>
      </dsp:nvSpPr>
      <dsp:spPr>
        <a:xfrm>
          <a:off x="3693211" y="224281"/>
          <a:ext cx="4451116" cy="1545814"/>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F3D00-06B6-4BAD-A77E-703E409D2213}">
      <dsp:nvSpPr>
        <dsp:cNvPr id="0" name=""/>
        <dsp:cNvSpPr/>
      </dsp:nvSpPr>
      <dsp:spPr>
        <a:xfrm>
          <a:off x="5494360" y="4009455"/>
          <a:ext cx="862619" cy="552076"/>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B0908-BC28-415A-98AB-140DDC75D48A}">
      <dsp:nvSpPr>
        <dsp:cNvPr id="0" name=""/>
        <dsp:cNvSpPr/>
      </dsp:nvSpPr>
      <dsp:spPr>
        <a:xfrm>
          <a:off x="3855383" y="4451116"/>
          <a:ext cx="4140573" cy="1035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HK" sz="3600" b="1" kern="1200" dirty="0">
              <a:solidFill>
                <a:srgbClr val="002060"/>
              </a:solidFill>
            </a:rPr>
            <a:t>?</a:t>
          </a:r>
          <a:endParaRPr lang="en-US" sz="3600" b="1" kern="1200" dirty="0">
            <a:solidFill>
              <a:srgbClr val="002060"/>
            </a:solidFill>
          </a:endParaRPr>
        </a:p>
      </dsp:txBody>
      <dsp:txXfrm>
        <a:off x="3855383" y="4451116"/>
        <a:ext cx="4140573" cy="1035143"/>
      </dsp:txXfrm>
    </dsp:sp>
    <dsp:sp modelId="{E6DB1BCD-3C6F-4A96-9089-0EB6AAFAB1D9}">
      <dsp:nvSpPr>
        <dsp:cNvPr id="0" name=""/>
        <dsp:cNvSpPr/>
      </dsp:nvSpPr>
      <dsp:spPr>
        <a:xfrm>
          <a:off x="5311485" y="1889481"/>
          <a:ext cx="1552715" cy="155271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HK" sz="2000" b="1" kern="1200" dirty="0">
              <a:solidFill>
                <a:srgbClr val="002060"/>
              </a:solidFill>
            </a:rPr>
            <a:t>Person </a:t>
          </a:r>
          <a:endParaRPr lang="en-US" sz="2000" b="1" kern="1200" dirty="0">
            <a:solidFill>
              <a:srgbClr val="002060"/>
            </a:solidFill>
          </a:endParaRPr>
        </a:p>
      </dsp:txBody>
      <dsp:txXfrm>
        <a:off x="5538875" y="2116871"/>
        <a:ext cx="1097935" cy="1097935"/>
      </dsp:txXfrm>
    </dsp:sp>
    <dsp:sp modelId="{95CD8197-FADD-4640-9427-BD8004A4D4F1}">
      <dsp:nvSpPr>
        <dsp:cNvPr id="0" name=""/>
        <dsp:cNvSpPr/>
      </dsp:nvSpPr>
      <dsp:spPr>
        <a:xfrm>
          <a:off x="4200431" y="724600"/>
          <a:ext cx="1552715" cy="1552715"/>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HK" sz="2000" b="1" kern="1200" dirty="0">
              <a:solidFill>
                <a:srgbClr val="002060"/>
              </a:solidFill>
            </a:rPr>
            <a:t>Family</a:t>
          </a:r>
          <a:endParaRPr lang="en-US" sz="2000" b="1" kern="1200" dirty="0">
            <a:solidFill>
              <a:srgbClr val="002060"/>
            </a:solidFill>
          </a:endParaRPr>
        </a:p>
      </dsp:txBody>
      <dsp:txXfrm>
        <a:off x="4427821" y="951990"/>
        <a:ext cx="1097935" cy="1097935"/>
      </dsp:txXfrm>
    </dsp:sp>
    <dsp:sp modelId="{D3FAB7EE-19BD-4CD0-90D5-652B3E42225E}">
      <dsp:nvSpPr>
        <dsp:cNvPr id="0" name=""/>
        <dsp:cNvSpPr/>
      </dsp:nvSpPr>
      <dsp:spPr>
        <a:xfrm>
          <a:off x="5760766" y="285946"/>
          <a:ext cx="2017893" cy="18436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HK" sz="1800" b="1" kern="1200" dirty="0">
              <a:solidFill>
                <a:srgbClr val="002060"/>
              </a:solidFill>
            </a:rPr>
            <a:t>Health professionals</a:t>
          </a:r>
          <a:endParaRPr lang="en-US" sz="1800" b="1" kern="1200" dirty="0">
            <a:solidFill>
              <a:srgbClr val="002060"/>
            </a:solidFill>
          </a:endParaRPr>
        </a:p>
      </dsp:txBody>
      <dsp:txXfrm>
        <a:off x="6056280" y="555935"/>
        <a:ext cx="1426865" cy="1303622"/>
      </dsp:txXfrm>
    </dsp:sp>
    <dsp:sp modelId="{BF77E702-6004-4799-9EA2-D425BB6422D2}">
      <dsp:nvSpPr>
        <dsp:cNvPr id="0" name=""/>
        <dsp:cNvSpPr/>
      </dsp:nvSpPr>
      <dsp:spPr>
        <a:xfrm>
          <a:off x="3581829" y="0"/>
          <a:ext cx="4830669" cy="3864535"/>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B6036-F8E2-4949-86D7-A4DE8F66BC92}">
      <dsp:nvSpPr>
        <dsp:cNvPr id="0" name=""/>
        <dsp:cNvSpPr/>
      </dsp:nvSpPr>
      <dsp:spPr>
        <a:xfrm>
          <a:off x="3763127" y="25442"/>
          <a:ext cx="3135352" cy="74824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Planning ahead</a:t>
          </a:r>
          <a:endPar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3785042" y="47357"/>
        <a:ext cx="3091522" cy="704417"/>
      </dsp:txXfrm>
    </dsp:sp>
    <dsp:sp modelId="{94733D47-5EF6-4202-B2FC-3A055F7B2569}">
      <dsp:nvSpPr>
        <dsp:cNvPr id="0" name=""/>
        <dsp:cNvSpPr/>
      </dsp:nvSpPr>
      <dsp:spPr>
        <a:xfrm rot="2181299">
          <a:off x="5969881" y="1011403"/>
          <a:ext cx="740128" cy="261886"/>
        </a:xfrm>
        <a:prstGeom prst="lef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6048447" y="1063780"/>
        <a:ext cx="582996" cy="157132"/>
      </dsp:txXfrm>
    </dsp:sp>
    <dsp:sp modelId="{9D1C067D-F714-4DC7-9F8B-99FF72DE1274}">
      <dsp:nvSpPr>
        <dsp:cNvPr id="0" name=""/>
        <dsp:cNvSpPr/>
      </dsp:nvSpPr>
      <dsp:spPr>
        <a:xfrm>
          <a:off x="5896251" y="1511002"/>
          <a:ext cx="2905670" cy="748247"/>
        </a:xfrm>
        <a:prstGeom prst="roundRect">
          <a:avLst>
            <a:gd name="adj" fmla="val 10000"/>
          </a:avLst>
        </a:prstGeom>
        <a:solidFill>
          <a:schemeClr val="accent3">
            <a:hueOff val="2812566"/>
            <a:satOff val="-4220"/>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Holding onto life</a:t>
          </a:r>
        </a:p>
      </dsp:txBody>
      <dsp:txXfrm>
        <a:off x="5918166" y="1532917"/>
        <a:ext cx="2861840" cy="704417"/>
      </dsp:txXfrm>
    </dsp:sp>
    <dsp:sp modelId="{2952226D-23D6-455B-9C33-4BC06498BF0E}">
      <dsp:nvSpPr>
        <dsp:cNvPr id="0" name=""/>
        <dsp:cNvSpPr/>
      </dsp:nvSpPr>
      <dsp:spPr>
        <a:xfrm rot="5611142">
          <a:off x="6907302" y="2920437"/>
          <a:ext cx="740128" cy="261886"/>
        </a:xfrm>
        <a:prstGeom prst="leftRightArrow">
          <a:avLst>
            <a:gd name="adj1" fmla="val 60000"/>
            <a:gd name="adj2" fmla="val 50000"/>
          </a:avLst>
        </a:prstGeom>
        <a:solidFill>
          <a:schemeClr val="accent3">
            <a:hueOff val="2812566"/>
            <a:satOff val="-4220"/>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6985868" y="2972814"/>
        <a:ext cx="582996" cy="157132"/>
      </dsp:txXfrm>
    </dsp:sp>
    <dsp:sp modelId="{2EFE5DBC-A7E0-4E47-B24F-93ED33B04AFA}">
      <dsp:nvSpPr>
        <dsp:cNvPr id="0" name=""/>
        <dsp:cNvSpPr/>
      </dsp:nvSpPr>
      <dsp:spPr>
        <a:xfrm>
          <a:off x="5728003" y="3843511"/>
          <a:ext cx="2958960" cy="688492"/>
        </a:xfrm>
        <a:prstGeom prst="roundRect">
          <a:avLst>
            <a:gd name="adj" fmla="val 10000"/>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Weighing benefits</a:t>
          </a:r>
        </a:p>
      </dsp:txBody>
      <dsp:txXfrm>
        <a:off x="5748168" y="3863676"/>
        <a:ext cx="2918630" cy="648162"/>
      </dsp:txXfrm>
    </dsp:sp>
    <dsp:sp modelId="{F15FDA2A-072B-4F56-9DD1-DFEE999D5C1F}">
      <dsp:nvSpPr>
        <dsp:cNvPr id="0" name=""/>
        <dsp:cNvSpPr/>
      </dsp:nvSpPr>
      <dsp:spPr>
        <a:xfrm rot="10810187">
          <a:off x="4895361" y="4051059"/>
          <a:ext cx="740128" cy="261886"/>
        </a:xfrm>
        <a:prstGeom prst="leftRightArrow">
          <a:avLst>
            <a:gd name="adj1" fmla="val 60000"/>
            <a:gd name="adj2" fmla="val 50000"/>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973927" y="4103436"/>
        <a:ext cx="582996" cy="157132"/>
      </dsp:txXfrm>
    </dsp:sp>
    <dsp:sp modelId="{56E06A9B-8B07-49D6-8371-C4D7C98951AF}">
      <dsp:nvSpPr>
        <dsp:cNvPr id="0" name=""/>
        <dsp:cNvSpPr/>
      </dsp:nvSpPr>
      <dsp:spPr>
        <a:xfrm>
          <a:off x="2642536" y="3803307"/>
          <a:ext cx="2160310" cy="748247"/>
        </a:xfrm>
        <a:prstGeom prst="roundRect">
          <a:avLst>
            <a:gd name="adj" fmla="val 10000"/>
          </a:avLst>
        </a:prstGeom>
        <a:solidFill>
          <a:schemeClr val="accent3">
            <a:hueOff val="8437698"/>
            <a:satOff val="-12660"/>
            <a:lumOff val="-2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Deferral</a:t>
          </a:r>
        </a:p>
      </dsp:txBody>
      <dsp:txXfrm>
        <a:off x="2664451" y="3825222"/>
        <a:ext cx="2116480" cy="704417"/>
      </dsp:txXfrm>
    </dsp:sp>
    <dsp:sp modelId="{B0CDB841-28D8-41F9-B061-A1D43138A4AD}">
      <dsp:nvSpPr>
        <dsp:cNvPr id="0" name=""/>
        <dsp:cNvSpPr/>
      </dsp:nvSpPr>
      <dsp:spPr>
        <a:xfrm rot="15120000">
          <a:off x="2971041" y="2872085"/>
          <a:ext cx="740128" cy="261886"/>
        </a:xfrm>
        <a:prstGeom prst="leftRightArrow">
          <a:avLst>
            <a:gd name="adj1" fmla="val 60000"/>
            <a:gd name="adj2" fmla="val 50000"/>
          </a:avLst>
        </a:prstGeom>
        <a:solidFill>
          <a:schemeClr val="accent3">
            <a:hueOff val="8437698"/>
            <a:satOff val="-12660"/>
            <a:lumOff val="-205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3049607" y="2924462"/>
        <a:ext cx="582996" cy="157132"/>
      </dsp:txXfrm>
    </dsp:sp>
    <dsp:sp modelId="{A91D0921-8957-422F-AB69-E30A340108CE}">
      <dsp:nvSpPr>
        <dsp:cNvPr id="0" name=""/>
        <dsp:cNvSpPr/>
      </dsp:nvSpPr>
      <dsp:spPr>
        <a:xfrm>
          <a:off x="1790695" y="1454501"/>
          <a:ext cx="2337645" cy="748247"/>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Avoiding</a:t>
          </a:r>
        </a:p>
      </dsp:txBody>
      <dsp:txXfrm>
        <a:off x="1812610" y="1476416"/>
        <a:ext cx="2293815" cy="704417"/>
      </dsp:txXfrm>
    </dsp:sp>
    <dsp:sp modelId="{F726343B-70D6-444A-B8E4-DFFF3796E724}">
      <dsp:nvSpPr>
        <dsp:cNvPr id="0" name=""/>
        <dsp:cNvSpPr/>
      </dsp:nvSpPr>
      <dsp:spPr>
        <a:xfrm rot="19735480">
          <a:off x="3775097" y="983152"/>
          <a:ext cx="740128" cy="261886"/>
        </a:xfrm>
        <a:prstGeom prst="leftRightArrow">
          <a:avLst>
            <a:gd name="adj1" fmla="val 60000"/>
            <a:gd name="adj2" fmla="val 50000"/>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3853663" y="1035529"/>
        <a:ext cx="582996" cy="157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0AFAD-CAC7-4293-BE24-02DB2883F64B}">
      <dsp:nvSpPr>
        <dsp:cNvPr id="0" name=""/>
        <dsp:cNvSpPr/>
      </dsp:nvSpPr>
      <dsp:spPr>
        <a:xfrm>
          <a:off x="1114712" y="1419"/>
          <a:ext cx="2871472" cy="172288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Lack of knowledge about dementia/ACP</a:t>
          </a:r>
        </a:p>
      </dsp:txBody>
      <dsp:txXfrm>
        <a:off x="1114712" y="1419"/>
        <a:ext cx="2871472" cy="1722883"/>
      </dsp:txXfrm>
    </dsp:sp>
    <dsp:sp modelId="{88650BA2-5683-4473-A446-95309DB115DA}">
      <dsp:nvSpPr>
        <dsp:cNvPr id="0" name=""/>
        <dsp:cNvSpPr/>
      </dsp:nvSpPr>
      <dsp:spPr>
        <a:xfrm>
          <a:off x="4273332" y="1419"/>
          <a:ext cx="2871472" cy="1722883"/>
        </a:xfrm>
        <a:prstGeom prst="rect">
          <a:avLst/>
        </a:prstGeom>
        <a:solidFill>
          <a:schemeClr val="accent2">
            <a:hueOff val="1560506"/>
            <a:satOff val="-1946"/>
            <a:lumOff val="4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Questionable mental capacity</a:t>
          </a:r>
        </a:p>
      </dsp:txBody>
      <dsp:txXfrm>
        <a:off x="4273332" y="1419"/>
        <a:ext cx="2871472" cy="1722883"/>
      </dsp:txXfrm>
    </dsp:sp>
    <dsp:sp modelId="{28663190-96B7-4850-9DF5-889CC3F25A14}">
      <dsp:nvSpPr>
        <dsp:cNvPr id="0" name=""/>
        <dsp:cNvSpPr/>
      </dsp:nvSpPr>
      <dsp:spPr>
        <a:xfrm>
          <a:off x="1114712" y="2011450"/>
          <a:ext cx="2871472" cy="1722883"/>
        </a:xfrm>
        <a:prstGeom prst="rect">
          <a:avLst/>
        </a:prstGeom>
        <a:solidFill>
          <a:schemeClr val="accent2">
            <a:hueOff val="3121013"/>
            <a:satOff val="-3893"/>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Organizational barriers</a:t>
          </a:r>
          <a:endParaRPr lang="en-US" sz="2800" kern="1200" dirty="0"/>
        </a:p>
      </dsp:txBody>
      <dsp:txXfrm>
        <a:off x="1114712" y="2011450"/>
        <a:ext cx="2871472" cy="1722883"/>
      </dsp:txXfrm>
    </dsp:sp>
    <dsp:sp modelId="{E5D6E47A-FDBF-4CA6-A21F-3C47B8D08C69}">
      <dsp:nvSpPr>
        <dsp:cNvPr id="0" name=""/>
        <dsp:cNvSpPr/>
      </dsp:nvSpPr>
      <dsp:spPr>
        <a:xfrm>
          <a:off x="4273332" y="2011450"/>
          <a:ext cx="2871472" cy="1722883"/>
        </a:xfrm>
        <a:prstGeom prst="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Lack of training/skills</a:t>
          </a:r>
        </a:p>
      </dsp:txBody>
      <dsp:txXfrm>
        <a:off x="4273332" y="2011450"/>
        <a:ext cx="2871472" cy="1722883"/>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2" name="Picture 2" descr="C:\Users\Mandy\Documents\PPT Template\template background 2.jpg"/>
          <p:cNvPicPr>
            <a:picLocks noChangeAspect="1" noChangeArrowheads="1"/>
          </p:cNvPicPr>
          <p:nvPr/>
        </p:nvPicPr>
        <p:blipFill rotWithShape="1">
          <a:blip r:embed="rId3">
            <a:extLst>
              <a:ext uri="{28A0092B-C50C-407E-A947-70E740481C1C}">
                <a14:useLocalDpi xmlns:a14="http://schemas.microsoft.com/office/drawing/2010/main" val="0"/>
              </a:ext>
            </a:extLst>
          </a:blip>
          <a:srcRect t="-486" b="24792"/>
          <a:stretch/>
        </p:blipFill>
        <p:spPr bwMode="auto">
          <a:xfrm>
            <a:off x="0" y="-63504"/>
            <a:ext cx="12192000" cy="692150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pic>
        <p:nvPicPr>
          <p:cNvPr id="8" name="Picture 7"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29" y="5657888"/>
            <a:ext cx="3052340" cy="769984"/>
          </a:xfrm>
          <a:prstGeom prst="rect">
            <a:avLst/>
          </a:prstGeom>
        </p:spPr>
      </p:pic>
      <p:sp>
        <p:nvSpPr>
          <p:cNvPr id="9" name="Title 1"/>
          <p:cNvSpPr>
            <a:spLocks noGrp="1"/>
          </p:cNvSpPr>
          <p:nvPr>
            <p:ph type="title" hasCustomPrompt="1"/>
          </p:nvPr>
        </p:nvSpPr>
        <p:spPr>
          <a:xfrm>
            <a:off x="941683" y="1836848"/>
            <a:ext cx="8710317" cy="1795352"/>
          </a:xfrm>
          <a:prstGeom prst="rect">
            <a:avLst/>
          </a:prstGeom>
        </p:spPr>
        <p:txBody>
          <a:bodyPr/>
          <a:lstStyle>
            <a:lvl1pPr algn="l">
              <a:defRPr sz="4800" b="1" baseline="0">
                <a:solidFill>
                  <a:schemeClr val="bg1"/>
                </a:solidFill>
                <a:latin typeface="Arial" pitchFamily="34" charset="0"/>
                <a:cs typeface="Arial" pitchFamily="34" charset="0"/>
              </a:defRPr>
            </a:lvl1pPr>
          </a:lstStyle>
          <a:p>
            <a:r>
              <a:rPr lang="en-US" dirty="0"/>
              <a:t>Title</a:t>
            </a:r>
          </a:p>
        </p:txBody>
      </p:sp>
      <p:sp>
        <p:nvSpPr>
          <p:cNvPr id="10" name="Content Placeholder 2"/>
          <p:cNvSpPr>
            <a:spLocks noGrp="1"/>
          </p:cNvSpPr>
          <p:nvPr>
            <p:ph sz="quarter" idx="11" hasCustomPrompt="1"/>
          </p:nvPr>
        </p:nvSpPr>
        <p:spPr>
          <a:xfrm>
            <a:off x="939800" y="4224077"/>
            <a:ext cx="10931061" cy="406400"/>
          </a:xfrm>
          <a:prstGeom prst="rect">
            <a:avLst/>
          </a:prstGeom>
        </p:spPr>
        <p:txBody>
          <a:bodyPr/>
          <a:lstStyle>
            <a:lvl1pPr marL="0" marR="0" indent="0" algn="l" defTabSz="1219170" rtl="0" eaLnBrk="1" fontAlgn="auto" latinLnBrk="0" hangingPunct="1">
              <a:lnSpc>
                <a:spcPct val="100000"/>
              </a:lnSpc>
              <a:spcBef>
                <a:spcPct val="20000"/>
              </a:spcBef>
              <a:spcAft>
                <a:spcPts val="0"/>
              </a:spcAft>
              <a:buClrTx/>
              <a:buSzTx/>
              <a:buFont typeface="Arial" pitchFamily="34" charset="0"/>
              <a:buNone/>
              <a:tabLst/>
              <a:defRPr sz="1733">
                <a:solidFill>
                  <a:srgbClr val="92D050"/>
                </a:solidFill>
                <a:latin typeface="Arial" pitchFamily="34" charset="0"/>
                <a:cs typeface="Arial" pitchFamily="34" charset="0"/>
              </a:defRPr>
            </a:lvl1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en-US" altLang="zh-HK" sz="1733" dirty="0">
                <a:solidFill>
                  <a:srgbClr val="9CC52D"/>
                </a:solidFill>
                <a:latin typeface="Helvetica"/>
                <a:cs typeface="Helvetica"/>
              </a:rPr>
              <a:t>Professor title and professional qualification goes here</a:t>
            </a:r>
            <a:endParaRPr lang="en-US" sz="1733" dirty="0">
              <a:solidFill>
                <a:srgbClr val="9CC52D"/>
              </a:solidFill>
              <a:latin typeface="Helvetica"/>
              <a:cs typeface="Helvetica"/>
            </a:endParaRPr>
          </a:p>
        </p:txBody>
      </p:sp>
      <p:sp>
        <p:nvSpPr>
          <p:cNvPr id="11" name="Text Placeholder 3"/>
          <p:cNvSpPr>
            <a:spLocks noGrp="1"/>
          </p:cNvSpPr>
          <p:nvPr>
            <p:ph type="body" sz="quarter" idx="13" hasCustomPrompt="1"/>
          </p:nvPr>
        </p:nvSpPr>
        <p:spPr>
          <a:xfrm>
            <a:off x="939800" y="3685397"/>
            <a:ext cx="10931061" cy="531003"/>
          </a:xfrm>
          <a:prstGeom prst="rect">
            <a:avLst/>
          </a:prstGeom>
        </p:spPr>
        <p:txBody>
          <a:bodyPr>
            <a:normAutofit/>
          </a:bodyPr>
          <a:lstStyle>
            <a:lvl1pPr marL="0" indent="0">
              <a:buNone/>
              <a:defRPr sz="2400">
                <a:latin typeface="Arial" pitchFamily="34" charset="0"/>
                <a:cs typeface="Arial" pitchFamily="34" charset="0"/>
              </a:defRPr>
            </a:lvl1pPr>
            <a:lvl2pPr marL="609585" indent="0">
              <a:buNone/>
              <a:defRPr/>
            </a:lvl2pPr>
          </a:lstStyle>
          <a:p>
            <a:r>
              <a:rPr lang="en-US" altLang="zh-HK" b="1" dirty="0">
                <a:solidFill>
                  <a:srgbClr val="9CC52D"/>
                </a:solidFill>
                <a:latin typeface="Helvetica"/>
                <a:cs typeface="Helvetica"/>
              </a:rPr>
              <a:t>Professor name</a:t>
            </a:r>
            <a:endParaRPr lang="en-US" dirty="0"/>
          </a:p>
        </p:txBody>
      </p:sp>
      <p:pic>
        <p:nvPicPr>
          <p:cNvPr id="14" name="Picture 13" descr="CU-Medicine-logo-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1" y="482601"/>
            <a:ext cx="2110823" cy="206606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218" y="4428427"/>
            <a:ext cx="1948761" cy="1920000"/>
          </a:xfrm>
          <a:prstGeom prst="rect">
            <a:avLst/>
          </a:prstGeom>
        </p:spPr>
      </p:pic>
      <p:sp>
        <p:nvSpPr>
          <p:cNvPr id="5" name="Rectangle 4"/>
          <p:cNvSpPr/>
          <p:nvPr/>
        </p:nvSpPr>
        <p:spPr>
          <a:xfrm>
            <a:off x="732566" y="6502082"/>
            <a:ext cx="7427239" cy="276999"/>
          </a:xfrm>
          <a:prstGeom prst="rect">
            <a:avLst/>
          </a:prstGeom>
        </p:spPr>
        <p:txBody>
          <a:bodyPr wrap="square">
            <a:spAutoFit/>
          </a:bodyPr>
          <a:lstStyle/>
          <a:p>
            <a:r>
              <a:rPr lang="en-US" altLang="zh-HK" sz="1200" b="0" dirty="0">
                <a:solidFill>
                  <a:schemeClr val="bg1"/>
                </a:solidFill>
                <a:latin typeface="Arial" panose="020B0604020202020204" pitchFamily="34" charset="0"/>
                <a:cs typeface="Arial" panose="020B0604020202020204" pitchFamily="34" charset="0"/>
              </a:rPr>
              <a:t>Copyright © 2017. All right reserved. The </a:t>
            </a:r>
            <a:r>
              <a:rPr lang="en-US" altLang="zh-HK" sz="1200" b="0" dirty="0" err="1">
                <a:solidFill>
                  <a:schemeClr val="bg1"/>
                </a:solidFill>
                <a:latin typeface="Arial" panose="020B0604020202020204" pitchFamily="34" charset="0"/>
                <a:cs typeface="Arial" panose="020B0604020202020204" pitchFamily="34" charset="0"/>
              </a:rPr>
              <a:t>Nethersole</a:t>
            </a:r>
            <a:r>
              <a:rPr lang="en-US" altLang="zh-HK" sz="1200" b="0" dirty="0">
                <a:solidFill>
                  <a:schemeClr val="bg1"/>
                </a:solidFill>
                <a:latin typeface="Arial" panose="020B0604020202020204" pitchFamily="34" charset="0"/>
                <a:cs typeface="Arial" panose="020B0604020202020204" pitchFamily="34" charset="0"/>
              </a:rPr>
              <a:t> School of Nursing, Faculty of Medicine, CUHK</a:t>
            </a:r>
            <a:endParaRPr lang="en-US" sz="1200" b="0" dirty="0">
              <a:solidFill>
                <a:schemeClr val="bg1"/>
              </a:solidFill>
              <a:latin typeface="Arial" panose="020B0604020202020204" pitchFamily="34" charset="0"/>
              <a:cs typeface="Arial" panose="020B0604020202020204" pitchFamily="34" charset="0"/>
            </a:endParaRPr>
          </a:p>
        </p:txBody>
      </p:sp>
      <p:sp>
        <p:nvSpPr>
          <p:cNvPr id="15" name="文字方塊 4"/>
          <p:cNvSpPr txBox="1"/>
          <p:nvPr/>
        </p:nvSpPr>
        <p:spPr>
          <a:xfrm>
            <a:off x="3920959" y="5934512"/>
            <a:ext cx="4693463" cy="523220"/>
          </a:xfrm>
          <a:prstGeom prst="rect">
            <a:avLst/>
          </a:prstGeom>
          <a:noFill/>
        </p:spPr>
        <p:txBody>
          <a:bodyPr wrap="square" rtlCol="0">
            <a:spAutoFit/>
          </a:bodyPr>
          <a:lstStyle/>
          <a:p>
            <a:r>
              <a:rPr lang="zh-TW" altLang="en-US" sz="1400" b="1" dirty="0">
                <a:solidFill>
                  <a:schemeClr val="bg1"/>
                </a:solidFill>
                <a:latin typeface="微軟正黑體" panose="020B0604030504040204" pitchFamily="34" charset="-120"/>
                <a:ea typeface="微軟正黑體" panose="020B0604030504040204" pitchFamily="34" charset="-120"/>
              </a:rPr>
              <a:t>那 打 素 護 理 學 院</a:t>
            </a:r>
            <a:endParaRPr lang="en-US" altLang="zh-TW" sz="1400" b="1" dirty="0">
              <a:solidFill>
                <a:schemeClr val="bg1"/>
              </a:solidFill>
              <a:latin typeface="微軟正黑體" panose="020B0604030504040204" pitchFamily="34" charset="-120"/>
              <a:ea typeface="微軟正黑體" panose="020B0604030504040204" pitchFamily="34" charset="-120"/>
            </a:endParaRPr>
          </a:p>
          <a:p>
            <a:r>
              <a:rPr lang="en-US" altLang="zh-TW" sz="1400" b="1" dirty="0">
                <a:solidFill>
                  <a:schemeClr val="bg1"/>
                </a:solidFill>
                <a:latin typeface="微軟正黑體" panose="020B0604030504040204" pitchFamily="34" charset="-120"/>
                <a:ea typeface="微軟正黑體" panose="020B0604030504040204" pitchFamily="34" charset="-120"/>
              </a:rPr>
              <a:t>The </a:t>
            </a:r>
            <a:r>
              <a:rPr lang="en-US" altLang="zh-TW" sz="1400" b="1" dirty="0" err="1">
                <a:solidFill>
                  <a:schemeClr val="bg1"/>
                </a:solidFill>
                <a:latin typeface="微軟正黑體" panose="020B0604030504040204" pitchFamily="34" charset="-120"/>
                <a:ea typeface="微軟正黑體" panose="020B0604030504040204" pitchFamily="34" charset="-120"/>
              </a:rPr>
              <a:t>Nethersole</a:t>
            </a:r>
            <a:r>
              <a:rPr lang="en-US" altLang="zh-TW" sz="1400" b="1" dirty="0">
                <a:solidFill>
                  <a:schemeClr val="bg1"/>
                </a:solidFill>
                <a:latin typeface="微軟正黑體" panose="020B0604030504040204" pitchFamily="34" charset="-120"/>
                <a:ea typeface="微軟正黑體" panose="020B0604030504040204" pitchFamily="34" charset="-120"/>
              </a:rPr>
              <a:t> School of Nursing</a:t>
            </a:r>
            <a:endParaRPr lang="zh-HK" altLang="en-US" sz="1400" b="1" dirty="0">
              <a:solidFill>
                <a:schemeClr val="bg1"/>
              </a:solidFill>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369093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9"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2"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sp>
        <p:nvSpPr>
          <p:cNvPr id="13" name="Content Placeholder 6"/>
          <p:cNvSpPr>
            <a:spLocks noGrp="1"/>
          </p:cNvSpPr>
          <p:nvPr>
            <p:ph sz="quarter" idx="13" hasCustomPrompt="1"/>
          </p:nvPr>
        </p:nvSpPr>
        <p:spPr>
          <a:xfrm>
            <a:off x="620789" y="1796323"/>
            <a:ext cx="5373611" cy="4071077"/>
          </a:xfrm>
          <a:prstGeom prst="rect">
            <a:avLst/>
          </a:prstGeom>
        </p:spPr>
        <p:txBody>
          <a:bodyPr/>
          <a:lstStyle>
            <a:lvl1pPr marL="380990" indent="-380990">
              <a:buClr>
                <a:srgbClr val="92D050"/>
              </a:buClr>
              <a:buFont typeface="Arial" pitchFamily="34" charset="0"/>
              <a:buChar char="•"/>
              <a:defRPr sz="3200">
                <a:solidFill>
                  <a:schemeClr val="bg1"/>
                </a:solidFill>
                <a:latin typeface="Arial" pitchFamily="34" charset="0"/>
                <a:cs typeface="Arial" pitchFamily="34" charset="0"/>
              </a:defRPr>
            </a:lvl1pPr>
            <a:lvl2pPr>
              <a:buClr>
                <a:srgbClr val="92D050"/>
              </a:buClr>
              <a:defRPr sz="2667" baseline="0">
                <a:solidFill>
                  <a:schemeClr val="bg1">
                    <a:lumMod val="95000"/>
                  </a:schemeClr>
                </a:solidFill>
                <a:latin typeface="Arial" pitchFamily="34" charset="0"/>
                <a:cs typeface="Arial" pitchFamily="34" charset="0"/>
              </a:defRPr>
            </a:lvl2pPr>
            <a:lvl3pPr>
              <a:buClr>
                <a:srgbClr val="92D050"/>
              </a:buClr>
              <a:defRPr sz="2400">
                <a:solidFill>
                  <a:schemeClr val="bg1">
                    <a:lumMod val="95000"/>
                  </a:schemeClr>
                </a:solidFill>
                <a:latin typeface="Arial" pitchFamily="34" charset="0"/>
                <a:cs typeface="Arial" pitchFamily="34" charset="0"/>
              </a:defRPr>
            </a:lvl3pPr>
            <a:lvl4pPr>
              <a:buClr>
                <a:srgbClr val="92D050"/>
              </a:buClr>
              <a:defRPr sz="2133">
                <a:solidFill>
                  <a:schemeClr val="bg1">
                    <a:lumMod val="95000"/>
                  </a:schemeClr>
                </a:solidFill>
                <a:latin typeface="Arial" pitchFamily="34" charset="0"/>
                <a:cs typeface="Arial" pitchFamily="34" charset="0"/>
              </a:defRPr>
            </a:lvl4pPr>
            <a:lvl5pPr>
              <a:buClr>
                <a:srgbClr val="92D050"/>
              </a:buClr>
              <a:defRPr sz="1867">
                <a:solidFill>
                  <a:schemeClr val="bg1">
                    <a:lumMod val="9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a:p>
            <a:pPr lvl="0"/>
            <a:endParaRPr lang="en-US" dirty="0"/>
          </a:p>
        </p:txBody>
      </p:sp>
      <p:sp>
        <p:nvSpPr>
          <p:cNvPr id="14" name="Content Placeholder 6"/>
          <p:cNvSpPr>
            <a:spLocks noGrp="1"/>
          </p:cNvSpPr>
          <p:nvPr>
            <p:ph sz="quarter" idx="14" hasCustomPrompt="1"/>
          </p:nvPr>
        </p:nvSpPr>
        <p:spPr>
          <a:xfrm>
            <a:off x="6197600" y="1796323"/>
            <a:ext cx="5363709" cy="4062381"/>
          </a:xfrm>
          <a:prstGeom prst="rect">
            <a:avLst/>
          </a:prstGeom>
        </p:spPr>
        <p:txBody>
          <a:bodyPr/>
          <a:lstStyle>
            <a:lvl1pPr marL="380990" indent="-380990">
              <a:buClr>
                <a:srgbClr val="92D050"/>
              </a:buClr>
              <a:buFont typeface="Arial" pitchFamily="34" charset="0"/>
              <a:buChar char="•"/>
              <a:defRPr sz="3200">
                <a:solidFill>
                  <a:schemeClr val="bg1"/>
                </a:solidFill>
                <a:latin typeface="Arial" pitchFamily="34" charset="0"/>
                <a:cs typeface="Arial" pitchFamily="34" charset="0"/>
              </a:defRPr>
            </a:lvl1pPr>
            <a:lvl2pPr>
              <a:buClr>
                <a:srgbClr val="92D050"/>
              </a:buClr>
              <a:defRPr sz="2667" baseline="0">
                <a:solidFill>
                  <a:schemeClr val="bg1">
                    <a:lumMod val="95000"/>
                  </a:schemeClr>
                </a:solidFill>
                <a:latin typeface="Arial" pitchFamily="34" charset="0"/>
                <a:cs typeface="Arial" pitchFamily="34" charset="0"/>
              </a:defRPr>
            </a:lvl2pPr>
            <a:lvl3pPr>
              <a:buClr>
                <a:srgbClr val="92D050"/>
              </a:buClr>
              <a:defRPr sz="2400" baseline="0">
                <a:solidFill>
                  <a:schemeClr val="bg1">
                    <a:lumMod val="95000"/>
                  </a:schemeClr>
                </a:solidFill>
                <a:latin typeface="Arial" pitchFamily="34" charset="0"/>
                <a:cs typeface="Arial" pitchFamily="34" charset="0"/>
              </a:defRPr>
            </a:lvl3pPr>
            <a:lvl4pPr>
              <a:buClr>
                <a:srgbClr val="92D050"/>
              </a:buClr>
              <a:defRPr sz="2133" baseline="0">
                <a:solidFill>
                  <a:schemeClr val="bg1">
                    <a:lumMod val="95000"/>
                  </a:schemeClr>
                </a:solidFill>
                <a:latin typeface="Arial" pitchFamily="34" charset="0"/>
                <a:cs typeface="Arial" pitchFamily="34" charset="0"/>
              </a:defRPr>
            </a:lvl4pPr>
            <a:lvl5pPr>
              <a:buClr>
                <a:srgbClr val="92D050"/>
              </a:buClr>
              <a:defRPr sz="1867" baseline="0">
                <a:solidFill>
                  <a:schemeClr val="bg1">
                    <a:lumMod val="9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a:p>
            <a:pPr lvl="0"/>
            <a:endParaRPr lang="en-US" dirty="0"/>
          </a:p>
        </p:txBody>
      </p:sp>
      <p:pic>
        <p:nvPicPr>
          <p:cNvPr id="17" name="Picture 16"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18"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4577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11"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22381714-8887-4871-928D-7EE968CC755A}" type="slidenum">
              <a:rPr lang="en-US" smtClean="0"/>
              <a:t>‹#›</a:t>
            </a:fld>
            <a:endParaRPr lang="en-US"/>
          </a:p>
        </p:txBody>
      </p:sp>
      <p:sp>
        <p:nvSpPr>
          <p:cNvPr id="14"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sp>
        <p:nvSpPr>
          <p:cNvPr id="15" name="Text Placeholder 2"/>
          <p:cNvSpPr>
            <a:spLocks noGrp="1"/>
          </p:cNvSpPr>
          <p:nvPr>
            <p:ph type="body" idx="1" hasCustomPrompt="1"/>
          </p:nvPr>
        </p:nvSpPr>
        <p:spPr>
          <a:xfrm>
            <a:off x="609600" y="1640417"/>
            <a:ext cx="5386917" cy="853016"/>
          </a:xfrm>
          <a:prstGeom prst="rect">
            <a:avLst/>
          </a:prstGeom>
        </p:spPr>
        <p:txBody>
          <a:bodyPr anchor="b">
            <a:noAutofit/>
          </a:bodyPr>
          <a:lstStyle>
            <a:lvl1pPr marL="0" indent="0">
              <a:buNone/>
              <a:defRPr sz="2933" b="1" baseline="0">
                <a:solidFill>
                  <a:schemeClr val="bg1"/>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1</a:t>
            </a:r>
          </a:p>
        </p:txBody>
      </p:sp>
      <p:sp>
        <p:nvSpPr>
          <p:cNvPr id="16" name="Content Placeholder 3"/>
          <p:cNvSpPr>
            <a:spLocks noGrp="1"/>
          </p:cNvSpPr>
          <p:nvPr>
            <p:ph sz="half" idx="2" hasCustomPrompt="1"/>
          </p:nvPr>
        </p:nvSpPr>
        <p:spPr>
          <a:xfrm>
            <a:off x="609600" y="2493434"/>
            <a:ext cx="5386917" cy="3475567"/>
          </a:xfrm>
          <a:prstGeom prst="rect">
            <a:avLst/>
          </a:prstGeom>
        </p:spPr>
        <p:txBody>
          <a:bodyPr/>
          <a:lstStyle>
            <a:lvl1pPr marL="457189" indent="-457189">
              <a:buClr>
                <a:srgbClr val="92D050"/>
              </a:buClr>
              <a:buFont typeface="Arial" pitchFamily="34" charset="0"/>
              <a:buChar char="•"/>
              <a:defRPr sz="3200" baseline="0">
                <a:solidFill>
                  <a:schemeClr val="bg1"/>
                </a:solidFill>
                <a:latin typeface="Arial" pitchFamily="34" charset="0"/>
                <a:cs typeface="Arial" pitchFamily="34" charset="0"/>
              </a:defRPr>
            </a:lvl1pPr>
            <a:lvl2pPr>
              <a:buClr>
                <a:srgbClr val="92D050"/>
              </a:buClr>
              <a:defRPr sz="2667" baseline="0">
                <a:solidFill>
                  <a:schemeClr val="bg1"/>
                </a:solidFill>
                <a:latin typeface="Arial" pitchFamily="34" charset="0"/>
                <a:cs typeface="Arial" pitchFamily="34" charset="0"/>
              </a:defRPr>
            </a:lvl2pPr>
            <a:lvl3pPr>
              <a:buClr>
                <a:srgbClr val="92D050"/>
              </a:buClr>
              <a:defRPr sz="2400" baseline="0">
                <a:solidFill>
                  <a:schemeClr val="bg1"/>
                </a:solidFill>
                <a:latin typeface="Arial" pitchFamily="34" charset="0"/>
                <a:cs typeface="Arial" pitchFamily="34" charset="0"/>
              </a:defRPr>
            </a:lvl3pPr>
            <a:lvl4pPr>
              <a:buClr>
                <a:srgbClr val="92D050"/>
              </a:buClr>
              <a:defRPr sz="2133" baseline="0">
                <a:solidFill>
                  <a:schemeClr val="bg1"/>
                </a:solidFill>
                <a:latin typeface="Arial" pitchFamily="34" charset="0"/>
                <a:cs typeface="Arial" pitchFamily="34" charset="0"/>
              </a:defRPr>
            </a:lvl4pPr>
            <a:lvl5pPr>
              <a:buClr>
                <a:srgbClr val="92D050"/>
              </a:buClr>
              <a:defRPr sz="1867" baseline="0">
                <a:solidFill>
                  <a:schemeClr val="bg1"/>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7" name="Text Placeholder 4"/>
          <p:cNvSpPr>
            <a:spLocks noGrp="1"/>
          </p:cNvSpPr>
          <p:nvPr>
            <p:ph type="body" sz="quarter" idx="3" hasCustomPrompt="1"/>
          </p:nvPr>
        </p:nvSpPr>
        <p:spPr>
          <a:xfrm>
            <a:off x="6193368" y="1640417"/>
            <a:ext cx="5389033" cy="853016"/>
          </a:xfrm>
          <a:prstGeom prst="rect">
            <a:avLst/>
          </a:prstGeom>
        </p:spPr>
        <p:txBody>
          <a:bodyPr anchor="b">
            <a:noAutofit/>
          </a:bodyPr>
          <a:lstStyle>
            <a:lvl1pPr marL="0" indent="0">
              <a:buNone/>
              <a:defRPr sz="2933" b="1">
                <a:solidFill>
                  <a:schemeClr val="bg1"/>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2</a:t>
            </a:r>
          </a:p>
        </p:txBody>
      </p:sp>
      <p:sp>
        <p:nvSpPr>
          <p:cNvPr id="18" name="Content Placeholder 5"/>
          <p:cNvSpPr>
            <a:spLocks noGrp="1"/>
          </p:cNvSpPr>
          <p:nvPr>
            <p:ph sz="quarter" idx="4" hasCustomPrompt="1"/>
          </p:nvPr>
        </p:nvSpPr>
        <p:spPr>
          <a:xfrm>
            <a:off x="6193368" y="2493434"/>
            <a:ext cx="5389033" cy="3475567"/>
          </a:xfrm>
          <a:prstGeom prst="rect">
            <a:avLst/>
          </a:prstGeom>
        </p:spPr>
        <p:txBody>
          <a:bodyPr/>
          <a:lstStyle>
            <a:lvl1pPr marL="457189" indent="-457189">
              <a:buClr>
                <a:srgbClr val="92D050"/>
              </a:buClr>
              <a:buFont typeface="Arial" pitchFamily="34" charset="0"/>
              <a:buChar char="•"/>
              <a:defRPr sz="3200" baseline="0">
                <a:solidFill>
                  <a:schemeClr val="bg1"/>
                </a:solidFill>
                <a:latin typeface="Arial" pitchFamily="34" charset="0"/>
                <a:cs typeface="Arial" pitchFamily="34" charset="0"/>
              </a:defRPr>
            </a:lvl1pPr>
            <a:lvl2pPr>
              <a:buClr>
                <a:srgbClr val="92D050"/>
              </a:buClr>
              <a:defRPr sz="2667" baseline="0">
                <a:solidFill>
                  <a:schemeClr val="bg1"/>
                </a:solidFill>
                <a:latin typeface="Arial" pitchFamily="34" charset="0"/>
                <a:cs typeface="Arial" pitchFamily="34" charset="0"/>
              </a:defRPr>
            </a:lvl2pPr>
            <a:lvl3pPr>
              <a:buClr>
                <a:srgbClr val="92D050"/>
              </a:buClr>
              <a:defRPr sz="2400" baseline="0">
                <a:solidFill>
                  <a:schemeClr val="bg1"/>
                </a:solidFill>
                <a:latin typeface="Arial" pitchFamily="34" charset="0"/>
                <a:cs typeface="Arial" pitchFamily="34" charset="0"/>
              </a:defRPr>
            </a:lvl3pPr>
            <a:lvl4pPr>
              <a:buClr>
                <a:srgbClr val="92D050"/>
              </a:buClr>
              <a:defRPr sz="2133" baseline="0">
                <a:solidFill>
                  <a:schemeClr val="bg1"/>
                </a:solidFill>
                <a:latin typeface="Arial" pitchFamily="34" charset="0"/>
                <a:cs typeface="Arial" pitchFamily="34" charset="0"/>
              </a:defRPr>
            </a:lvl4pPr>
            <a:lvl5pPr>
              <a:buClr>
                <a:srgbClr val="92D050"/>
              </a:buClr>
              <a:defRPr sz="1867" baseline="0">
                <a:solidFill>
                  <a:schemeClr val="bg1"/>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21" name="Picture 20"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22"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967118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9"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3" name="Title 1"/>
          <p:cNvSpPr>
            <a:spLocks noGrp="1"/>
          </p:cNvSpPr>
          <p:nvPr>
            <p:ph type="title" hasCustomPrompt="1"/>
          </p:nvPr>
        </p:nvSpPr>
        <p:spPr>
          <a:xfrm>
            <a:off x="609600" y="366184"/>
            <a:ext cx="9347200"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Acknowledgement</a:t>
            </a:r>
          </a:p>
        </p:txBody>
      </p:sp>
      <p:sp>
        <p:nvSpPr>
          <p:cNvPr id="14" name="Text Placeholder 4"/>
          <p:cNvSpPr>
            <a:spLocks noGrp="1"/>
          </p:cNvSpPr>
          <p:nvPr>
            <p:ph type="body" sz="quarter" idx="10" hasCustomPrompt="1"/>
          </p:nvPr>
        </p:nvSpPr>
        <p:spPr>
          <a:xfrm>
            <a:off x="609600" y="1872523"/>
            <a:ext cx="5582411" cy="4096477"/>
          </a:xfrm>
          <a:prstGeom prst="rect">
            <a:avLst/>
          </a:prstGeom>
        </p:spPr>
        <p:txBody>
          <a:bodyPr>
            <a:normAutofit/>
          </a:bodyPr>
          <a:lstStyle>
            <a:lvl1pPr marL="457189" indent="-457189">
              <a:buClr>
                <a:srgbClr val="92D050"/>
              </a:buClr>
              <a:buFont typeface="Arial" pitchFamily="34" charset="0"/>
              <a:buChar char="•"/>
              <a:defRPr sz="3200" baseline="0">
                <a:solidFill>
                  <a:schemeClr val="bg1"/>
                </a:solidFill>
                <a:latin typeface="Arial" pitchFamily="34" charset="0"/>
                <a:cs typeface="Arial" pitchFamily="34" charset="0"/>
              </a:defRPr>
            </a:lvl1pPr>
            <a:lvl2pPr>
              <a:buClr>
                <a:srgbClr val="92D050"/>
              </a:buClr>
              <a:defRPr sz="2667" baseline="0">
                <a:solidFill>
                  <a:schemeClr val="bg1"/>
                </a:solidFill>
                <a:latin typeface="Arial" pitchFamily="34" charset="0"/>
                <a:cs typeface="Arial" pitchFamily="34" charset="0"/>
              </a:defRPr>
            </a:lvl2pPr>
            <a:lvl3pPr>
              <a:buClr>
                <a:srgbClr val="92D050"/>
              </a:buClr>
              <a:defRPr sz="2400" baseline="0">
                <a:solidFill>
                  <a:schemeClr val="bg1"/>
                </a:solidFill>
                <a:latin typeface="Arial" pitchFamily="34" charset="0"/>
                <a:cs typeface="Arial" pitchFamily="34" charset="0"/>
              </a:defRPr>
            </a:lvl3pPr>
            <a:lvl4pPr>
              <a:buClr>
                <a:srgbClr val="92D050"/>
              </a:buClr>
              <a:defRPr sz="2133" baseline="0">
                <a:solidFill>
                  <a:schemeClr val="bg1"/>
                </a:solidFill>
                <a:latin typeface="Arial" pitchFamily="34" charset="0"/>
                <a:cs typeface="Arial" pitchFamily="34" charset="0"/>
              </a:defRPr>
            </a:lvl4pPr>
            <a:lvl5pPr>
              <a:buClr>
                <a:srgbClr val="92D050"/>
              </a:buClr>
              <a:defRPr sz="1867" baseline="0">
                <a:solidFill>
                  <a:schemeClr val="bg1"/>
                </a:solidFill>
                <a:latin typeface="Arial" pitchFamily="34" charset="0"/>
                <a:cs typeface="Arial" pitchFamily="34" charset="0"/>
              </a:defRPr>
            </a:lvl5pPr>
          </a:lstStyle>
          <a:p>
            <a:pPr lvl="0"/>
            <a:r>
              <a:rPr lang="en-US" dirty="0"/>
              <a:t>Name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5" name="Text Placeholder 4"/>
          <p:cNvSpPr>
            <a:spLocks noGrp="1"/>
          </p:cNvSpPr>
          <p:nvPr>
            <p:ph type="body" sz="quarter" idx="11" hasCustomPrompt="1"/>
          </p:nvPr>
        </p:nvSpPr>
        <p:spPr>
          <a:xfrm>
            <a:off x="6288021" y="1872523"/>
            <a:ext cx="5294379" cy="4076877"/>
          </a:xfrm>
          <a:prstGeom prst="rect">
            <a:avLst/>
          </a:prstGeom>
        </p:spPr>
        <p:txBody>
          <a:bodyPr>
            <a:normAutofit/>
          </a:bodyPr>
          <a:lstStyle>
            <a:lvl1pPr marL="457189" indent="-457189">
              <a:buClr>
                <a:srgbClr val="92D050"/>
              </a:buClr>
              <a:buFont typeface="Arial" pitchFamily="34" charset="0"/>
              <a:buChar char="•"/>
              <a:defRPr sz="3200" baseline="0">
                <a:solidFill>
                  <a:schemeClr val="bg1"/>
                </a:solidFill>
                <a:latin typeface="Arial" pitchFamily="34" charset="0"/>
                <a:cs typeface="Arial" pitchFamily="34" charset="0"/>
              </a:defRPr>
            </a:lvl1pPr>
            <a:lvl2pPr>
              <a:buClr>
                <a:srgbClr val="92D050"/>
              </a:buClr>
              <a:defRPr sz="2667" baseline="0">
                <a:solidFill>
                  <a:schemeClr val="bg1"/>
                </a:solidFill>
                <a:latin typeface="Arial" pitchFamily="34" charset="0"/>
                <a:cs typeface="Arial" pitchFamily="34" charset="0"/>
              </a:defRPr>
            </a:lvl2pPr>
            <a:lvl3pPr>
              <a:buClr>
                <a:srgbClr val="92D050"/>
              </a:buClr>
              <a:defRPr sz="2400" baseline="0">
                <a:solidFill>
                  <a:schemeClr val="bg1"/>
                </a:solidFill>
                <a:latin typeface="Arial" pitchFamily="34" charset="0"/>
                <a:cs typeface="Arial" pitchFamily="34" charset="0"/>
              </a:defRPr>
            </a:lvl3pPr>
            <a:lvl4pPr>
              <a:buClr>
                <a:srgbClr val="92D050"/>
              </a:buClr>
              <a:defRPr sz="2133" baseline="0">
                <a:solidFill>
                  <a:schemeClr val="bg1"/>
                </a:solidFill>
                <a:latin typeface="Arial" pitchFamily="34" charset="0"/>
                <a:cs typeface="Arial" pitchFamily="34" charset="0"/>
              </a:defRPr>
            </a:lvl4pPr>
            <a:lvl5pPr>
              <a:buClr>
                <a:srgbClr val="92D050"/>
              </a:buClr>
              <a:defRPr sz="1867" baseline="0">
                <a:solidFill>
                  <a:schemeClr val="bg1"/>
                </a:solidFill>
                <a:latin typeface="Arial" pitchFamily="34" charset="0"/>
                <a:cs typeface="Arial" pitchFamily="34" charset="0"/>
              </a:defRPr>
            </a:lvl5pPr>
          </a:lstStyle>
          <a:p>
            <a:pPr lvl="0"/>
            <a:r>
              <a:rPr lang="en-US" dirty="0"/>
              <a:t>Organization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1" name="Picture 10"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19" name="Picture 18"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20"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289156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8"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1" name="Title 1"/>
          <p:cNvSpPr>
            <a:spLocks noGrp="1"/>
          </p:cNvSpPr>
          <p:nvPr>
            <p:ph type="title" hasCustomPrompt="1"/>
          </p:nvPr>
        </p:nvSpPr>
        <p:spPr>
          <a:xfrm>
            <a:off x="609600" y="366184"/>
            <a:ext cx="9448800"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Disclosure</a:t>
            </a:r>
          </a:p>
        </p:txBody>
      </p:sp>
      <p:sp>
        <p:nvSpPr>
          <p:cNvPr id="12" name="Content Placeholder 3"/>
          <p:cNvSpPr>
            <a:spLocks noGrp="1"/>
          </p:cNvSpPr>
          <p:nvPr>
            <p:ph sz="quarter" idx="13" hasCustomPrompt="1"/>
          </p:nvPr>
        </p:nvSpPr>
        <p:spPr>
          <a:xfrm>
            <a:off x="618871" y="1872523"/>
            <a:ext cx="10963531" cy="3994877"/>
          </a:xfrm>
          <a:prstGeom prst="rect">
            <a:avLst/>
          </a:prstGeom>
        </p:spPr>
        <p:txBody>
          <a:bodyPr>
            <a:normAutofit/>
          </a:bodyPr>
          <a:lstStyle>
            <a:lvl1pPr marL="457189" indent="-457189">
              <a:buClr>
                <a:srgbClr val="92D050"/>
              </a:buClr>
              <a:buFont typeface="Arial" pitchFamily="34" charset="0"/>
              <a:buChar char="•"/>
              <a:defRPr sz="3200">
                <a:solidFill>
                  <a:schemeClr val="bg1"/>
                </a:solidFill>
                <a:latin typeface="Arial" pitchFamily="34" charset="0"/>
                <a:cs typeface="Arial" pitchFamily="34" charset="0"/>
              </a:defRPr>
            </a:lvl1pPr>
            <a:lvl2pPr>
              <a:buClr>
                <a:srgbClr val="92D050"/>
              </a:buClr>
              <a:defRPr sz="2667" baseline="0">
                <a:solidFill>
                  <a:schemeClr val="bg1">
                    <a:lumMod val="95000"/>
                  </a:schemeClr>
                </a:solidFill>
                <a:latin typeface="Arial" pitchFamily="34" charset="0"/>
                <a:cs typeface="Arial" pitchFamily="34" charset="0"/>
              </a:defRPr>
            </a:lvl2pPr>
            <a:lvl3pPr>
              <a:buClr>
                <a:srgbClr val="92D050"/>
              </a:buClr>
              <a:defRPr sz="2400" baseline="0">
                <a:solidFill>
                  <a:schemeClr val="bg1">
                    <a:lumMod val="95000"/>
                  </a:schemeClr>
                </a:solidFill>
                <a:latin typeface="Arial" pitchFamily="34" charset="0"/>
                <a:cs typeface="Arial" pitchFamily="34" charset="0"/>
              </a:defRPr>
            </a:lvl3pPr>
            <a:lvl4pPr>
              <a:buClr>
                <a:srgbClr val="92D050"/>
              </a:buClr>
              <a:defRPr sz="2133" baseline="0">
                <a:solidFill>
                  <a:schemeClr val="bg1">
                    <a:lumMod val="95000"/>
                  </a:schemeClr>
                </a:solidFill>
                <a:latin typeface="Arial" pitchFamily="34" charset="0"/>
                <a:cs typeface="Arial" pitchFamily="34" charset="0"/>
              </a:defRPr>
            </a:lvl4pPr>
            <a:lvl5pPr>
              <a:buClr>
                <a:srgbClr val="92D050"/>
              </a:buClr>
              <a:defRPr sz="1867" baseline="0">
                <a:solidFill>
                  <a:schemeClr val="bg1">
                    <a:lumMod val="9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3" name="Picture 12"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17" name="Picture 16"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18"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150857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Section Header">
    <p:spTree>
      <p:nvGrpSpPr>
        <p:cNvPr id="1" name=""/>
        <p:cNvGrpSpPr/>
        <p:nvPr/>
      </p:nvGrpSpPr>
      <p:grpSpPr>
        <a:xfrm>
          <a:off x="0" y="0"/>
          <a:ext cx="0" cy="0"/>
          <a:chOff x="0" y="0"/>
          <a:chExt cx="0" cy="0"/>
        </a:xfrm>
      </p:grpSpPr>
      <p:pic>
        <p:nvPicPr>
          <p:cNvPr id="1026"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2" name="Title 1"/>
          <p:cNvSpPr>
            <a:spLocks noGrp="1"/>
          </p:cNvSpPr>
          <p:nvPr>
            <p:ph type="title" hasCustomPrompt="1"/>
          </p:nvPr>
        </p:nvSpPr>
        <p:spPr>
          <a:xfrm>
            <a:off x="963084" y="3005667"/>
            <a:ext cx="10363200" cy="1816100"/>
          </a:xfrm>
          <a:prstGeom prst="rect">
            <a:avLst/>
          </a:prstGeom>
        </p:spPr>
        <p:txBody>
          <a:bodyPr anchor="t">
            <a:normAutofit/>
          </a:bodyPr>
          <a:lstStyle>
            <a:lvl1pPr algn="l">
              <a:defRPr sz="4267" b="1" cap="all">
                <a:solidFill>
                  <a:srgbClr val="660066"/>
                </a:solidFill>
                <a:latin typeface="Arial" pitchFamily="34" charset="0"/>
                <a:cs typeface="Arial" pitchFamily="34" charset="0"/>
              </a:defRPr>
            </a:lvl1pPr>
          </a:lstStyle>
          <a:p>
            <a:r>
              <a:rPr lang="en-US" dirty="0"/>
              <a:t>Title</a:t>
            </a:r>
          </a:p>
        </p:txBody>
      </p:sp>
      <p:sp>
        <p:nvSpPr>
          <p:cNvPr id="13" name="Text Placeholder 2"/>
          <p:cNvSpPr>
            <a:spLocks noGrp="1"/>
          </p:cNvSpPr>
          <p:nvPr>
            <p:ph type="body" idx="1" hasCustomPrompt="1"/>
          </p:nvPr>
        </p:nvSpPr>
        <p:spPr>
          <a:xfrm>
            <a:off x="963085" y="1005418"/>
            <a:ext cx="8993716" cy="2000249"/>
          </a:xfrm>
          <a:prstGeom prst="rect">
            <a:avLst/>
          </a:prstGeom>
        </p:spPr>
        <p:txBody>
          <a:bodyPr anchor="b"/>
          <a:lstStyle>
            <a:lvl1pPr marL="0" indent="0">
              <a:buNone/>
              <a:defRPr sz="2667" baseline="0">
                <a:solidFill>
                  <a:srgbClr val="92D050"/>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Description of the session</a:t>
            </a:r>
          </a:p>
        </p:txBody>
      </p:sp>
      <p:pic>
        <p:nvPicPr>
          <p:cNvPr id="14" name="Picture 13"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9" name="Picture 2" descr="C:\Users\Man\Desktop\logo_hor_colour_pn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733" y="4874349"/>
            <a:ext cx="1461571" cy="1440000"/>
          </a:xfrm>
          <a:prstGeom prst="rect">
            <a:avLst/>
          </a:prstGeom>
        </p:spPr>
      </p:pic>
    </p:spTree>
    <p:custDataLst>
      <p:tags r:id="rId1"/>
    </p:custDataLst>
    <p:extLst>
      <p:ext uri="{BB962C8B-B14F-4D97-AF65-F5344CB8AC3E}">
        <p14:creationId xmlns:p14="http://schemas.microsoft.com/office/powerpoint/2010/main" val="2750214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itle and Content">
    <p:spTree>
      <p:nvGrpSpPr>
        <p:cNvPr id="1" name=""/>
        <p:cNvGrpSpPr/>
        <p:nvPr/>
      </p:nvGrpSpPr>
      <p:grpSpPr>
        <a:xfrm>
          <a:off x="0" y="0"/>
          <a:ext cx="0" cy="0"/>
          <a:chOff x="0" y="0"/>
          <a:chExt cx="0" cy="0"/>
        </a:xfrm>
      </p:grpSpPr>
      <p:pic>
        <p:nvPicPr>
          <p:cNvPr id="8"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2" name="Content Placeholder 7"/>
          <p:cNvSpPr>
            <a:spLocks noGrp="1"/>
          </p:cNvSpPr>
          <p:nvPr>
            <p:ph sz="quarter" idx="13" hasCustomPrompt="1"/>
          </p:nvPr>
        </p:nvSpPr>
        <p:spPr>
          <a:xfrm>
            <a:off x="621269" y="1872523"/>
            <a:ext cx="10876729" cy="4096477"/>
          </a:xfrm>
          <a:prstGeom prst="rect">
            <a:avLst/>
          </a:prstGeom>
        </p:spPr>
        <p:txBody>
          <a:bodyPr>
            <a:normAutofit/>
          </a:bodyPr>
          <a:lstStyle>
            <a:lvl1pPr marL="457189" indent="-457189">
              <a:buClrTx/>
              <a:buFont typeface="Arial" pitchFamily="34" charset="0"/>
              <a:buChar char="•"/>
              <a:defRPr sz="3200">
                <a:solidFill>
                  <a:schemeClr val="tx1"/>
                </a:solidFill>
                <a:latin typeface="Arial" pitchFamily="34" charset="0"/>
                <a:cs typeface="Arial" pitchFamily="34" charset="0"/>
              </a:defRPr>
            </a:lvl1pPr>
            <a:lvl2pPr>
              <a:buClrTx/>
              <a:defRPr sz="2667">
                <a:solidFill>
                  <a:schemeClr val="tx1"/>
                </a:solidFill>
                <a:latin typeface="Arial" pitchFamily="34" charset="0"/>
                <a:cs typeface="Arial" pitchFamily="34" charset="0"/>
              </a:defRPr>
            </a:lvl2pPr>
            <a:lvl3pPr>
              <a:buClrTx/>
              <a:defRPr sz="2400">
                <a:solidFill>
                  <a:schemeClr val="tx1"/>
                </a:solidFill>
                <a:latin typeface="Arial" pitchFamily="34" charset="0"/>
                <a:cs typeface="Arial" pitchFamily="34" charset="0"/>
              </a:defRPr>
            </a:lvl3pPr>
            <a:lvl4pPr>
              <a:buClrTx/>
              <a:defRPr sz="2133">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3"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rgbClr val="660066"/>
                </a:solidFill>
                <a:latin typeface="Arial" pitchFamily="34" charset="0"/>
                <a:ea typeface="+mn-ea"/>
                <a:cs typeface="Arial" pitchFamily="34" charset="0"/>
              </a:defRPr>
            </a:lvl1pPr>
          </a:lstStyle>
          <a:p>
            <a:r>
              <a:rPr lang="en-US" dirty="0"/>
              <a:t>Headline</a:t>
            </a:r>
          </a:p>
        </p:txBody>
      </p:sp>
      <p:pic>
        <p:nvPicPr>
          <p:cNvPr id="14" name="Picture 2" descr="C:\Users\Man\Desktop\logo_hor_colour_p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408525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_Two Content">
    <p:spTree>
      <p:nvGrpSpPr>
        <p:cNvPr id="1" name=""/>
        <p:cNvGrpSpPr/>
        <p:nvPr/>
      </p:nvGrpSpPr>
      <p:grpSpPr>
        <a:xfrm>
          <a:off x="0" y="0"/>
          <a:ext cx="0" cy="0"/>
          <a:chOff x="0" y="0"/>
          <a:chExt cx="0" cy="0"/>
        </a:xfrm>
      </p:grpSpPr>
      <p:pic>
        <p:nvPicPr>
          <p:cNvPr id="8"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2"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rgbClr val="660066"/>
                </a:solidFill>
                <a:latin typeface="Arial" pitchFamily="34" charset="0"/>
                <a:ea typeface="+mn-ea"/>
                <a:cs typeface="Arial" pitchFamily="34" charset="0"/>
              </a:defRPr>
            </a:lvl1pPr>
          </a:lstStyle>
          <a:p>
            <a:r>
              <a:rPr lang="en-US" dirty="0"/>
              <a:t>Headline</a:t>
            </a:r>
          </a:p>
        </p:txBody>
      </p:sp>
      <p:sp>
        <p:nvSpPr>
          <p:cNvPr id="13" name="Content Placeholder 6"/>
          <p:cNvSpPr>
            <a:spLocks noGrp="1"/>
          </p:cNvSpPr>
          <p:nvPr>
            <p:ph sz="quarter" idx="13" hasCustomPrompt="1"/>
          </p:nvPr>
        </p:nvSpPr>
        <p:spPr>
          <a:xfrm>
            <a:off x="620789" y="1796323"/>
            <a:ext cx="5373611" cy="4071077"/>
          </a:xfrm>
          <a:prstGeom prst="rect">
            <a:avLst/>
          </a:prstGeom>
        </p:spPr>
        <p:txBody>
          <a:bodyPr/>
          <a:lstStyle>
            <a:lvl1pPr marL="380990" indent="-380990">
              <a:buClrTx/>
              <a:buFont typeface="Arial" pitchFamily="34" charset="0"/>
              <a:buChar char="•"/>
              <a:defRPr sz="320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a:solidFill>
                  <a:schemeClr val="tx1"/>
                </a:solidFill>
                <a:latin typeface="Arial" pitchFamily="34" charset="0"/>
                <a:cs typeface="Arial" pitchFamily="34" charset="0"/>
              </a:defRPr>
            </a:lvl3pPr>
            <a:lvl4pPr>
              <a:buClrTx/>
              <a:defRPr sz="2133">
                <a:solidFill>
                  <a:schemeClr val="tx1"/>
                </a:solidFill>
                <a:latin typeface="Arial" pitchFamily="34" charset="0"/>
                <a:cs typeface="Arial" pitchFamily="34" charset="0"/>
              </a:defRPr>
            </a:lvl4pPr>
            <a:lvl5pPr>
              <a:buClrTx/>
              <a:defRPr sz="1867">
                <a:solidFill>
                  <a:schemeClr val="tx1"/>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a:p>
            <a:pPr lvl="0"/>
            <a:endParaRPr lang="en-US" dirty="0"/>
          </a:p>
        </p:txBody>
      </p:sp>
      <p:sp>
        <p:nvSpPr>
          <p:cNvPr id="14" name="Content Placeholder 6"/>
          <p:cNvSpPr>
            <a:spLocks noGrp="1"/>
          </p:cNvSpPr>
          <p:nvPr>
            <p:ph sz="quarter" idx="14" hasCustomPrompt="1"/>
          </p:nvPr>
        </p:nvSpPr>
        <p:spPr>
          <a:xfrm>
            <a:off x="6197600" y="1796323"/>
            <a:ext cx="5363709" cy="4062381"/>
          </a:xfrm>
          <a:prstGeom prst="rect">
            <a:avLst/>
          </a:prstGeom>
        </p:spPr>
        <p:txBody>
          <a:bodyPr/>
          <a:lstStyle>
            <a:lvl1pPr marL="380990" indent="-380990">
              <a:buClrTx/>
              <a:buFont typeface="Arial" pitchFamily="34" charset="0"/>
              <a:buChar char="•"/>
              <a:defRPr sz="320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a:p>
            <a:pPr lvl="0"/>
            <a:endParaRPr lang="en-US" dirty="0"/>
          </a:p>
        </p:txBody>
      </p:sp>
      <p:pic>
        <p:nvPicPr>
          <p:cNvPr id="15" name="Picture 2" descr="C:\Users\Man\Desktop\logo_hor_colour_p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148475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omparison">
    <p:spTree>
      <p:nvGrpSpPr>
        <p:cNvPr id="1" name=""/>
        <p:cNvGrpSpPr/>
        <p:nvPr/>
      </p:nvGrpSpPr>
      <p:grpSpPr>
        <a:xfrm>
          <a:off x="0" y="0"/>
          <a:ext cx="0" cy="0"/>
          <a:chOff x="0" y="0"/>
          <a:chExt cx="0" cy="0"/>
        </a:xfrm>
      </p:grpSpPr>
      <p:pic>
        <p:nvPicPr>
          <p:cNvPr id="11"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22381714-8887-4871-928D-7EE968CC755A}" type="slidenum">
              <a:rPr lang="en-US" smtClean="0"/>
              <a:t>‹#›</a:t>
            </a:fld>
            <a:endParaRPr lang="en-US"/>
          </a:p>
        </p:txBody>
      </p:sp>
      <p:sp>
        <p:nvSpPr>
          <p:cNvPr id="14"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rgbClr val="660066"/>
                </a:solidFill>
                <a:latin typeface="Arial" pitchFamily="34" charset="0"/>
                <a:ea typeface="+mn-ea"/>
                <a:cs typeface="Arial" pitchFamily="34" charset="0"/>
              </a:defRPr>
            </a:lvl1pPr>
          </a:lstStyle>
          <a:p>
            <a:r>
              <a:rPr lang="en-US" dirty="0"/>
              <a:t>Headline</a:t>
            </a:r>
          </a:p>
        </p:txBody>
      </p:sp>
      <p:sp>
        <p:nvSpPr>
          <p:cNvPr id="15" name="Text Placeholder 2"/>
          <p:cNvSpPr>
            <a:spLocks noGrp="1"/>
          </p:cNvSpPr>
          <p:nvPr>
            <p:ph type="body" idx="1" hasCustomPrompt="1"/>
          </p:nvPr>
        </p:nvSpPr>
        <p:spPr>
          <a:xfrm>
            <a:off x="609600" y="1640417"/>
            <a:ext cx="5386917" cy="853016"/>
          </a:xfrm>
          <a:prstGeom prst="rect">
            <a:avLst/>
          </a:prstGeom>
        </p:spPr>
        <p:txBody>
          <a:bodyPr anchor="b">
            <a:noAutofit/>
          </a:bodyPr>
          <a:lstStyle>
            <a:lvl1pPr marL="0" indent="0">
              <a:buNone/>
              <a:defRPr sz="2933" b="1" baseline="0">
                <a:solidFill>
                  <a:srgbClr val="92D050"/>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1</a:t>
            </a:r>
          </a:p>
        </p:txBody>
      </p:sp>
      <p:sp>
        <p:nvSpPr>
          <p:cNvPr id="16" name="Content Placeholder 3"/>
          <p:cNvSpPr>
            <a:spLocks noGrp="1"/>
          </p:cNvSpPr>
          <p:nvPr>
            <p:ph sz="half" idx="2" hasCustomPrompt="1"/>
          </p:nvPr>
        </p:nvSpPr>
        <p:spPr>
          <a:xfrm>
            <a:off x="609600" y="2493434"/>
            <a:ext cx="5386917" cy="3475567"/>
          </a:xfrm>
          <a:prstGeom prst="rect">
            <a:avLst/>
          </a:prstGeom>
        </p:spPr>
        <p:txBody>
          <a:bodyPr/>
          <a:lstStyle>
            <a:lvl1pPr marL="457189" indent="-457189">
              <a:buClrTx/>
              <a:buFont typeface="Arial" pitchFamily="34" charset="0"/>
              <a:buChar char="•"/>
              <a:defRPr sz="3200" baseline="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7" name="Text Placeholder 4"/>
          <p:cNvSpPr>
            <a:spLocks noGrp="1"/>
          </p:cNvSpPr>
          <p:nvPr>
            <p:ph type="body" sz="quarter" idx="3" hasCustomPrompt="1"/>
          </p:nvPr>
        </p:nvSpPr>
        <p:spPr>
          <a:xfrm>
            <a:off x="6193368" y="1640417"/>
            <a:ext cx="5389033" cy="853016"/>
          </a:xfrm>
          <a:prstGeom prst="rect">
            <a:avLst/>
          </a:prstGeom>
        </p:spPr>
        <p:txBody>
          <a:bodyPr anchor="b">
            <a:noAutofit/>
          </a:bodyPr>
          <a:lstStyle>
            <a:lvl1pPr marL="0" indent="0">
              <a:buNone/>
              <a:defRPr sz="2933" b="1">
                <a:solidFill>
                  <a:srgbClr val="92D050"/>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2</a:t>
            </a:r>
          </a:p>
        </p:txBody>
      </p:sp>
      <p:sp>
        <p:nvSpPr>
          <p:cNvPr id="18" name="Content Placeholder 5"/>
          <p:cNvSpPr>
            <a:spLocks noGrp="1"/>
          </p:cNvSpPr>
          <p:nvPr>
            <p:ph sz="quarter" idx="4" hasCustomPrompt="1"/>
          </p:nvPr>
        </p:nvSpPr>
        <p:spPr>
          <a:xfrm>
            <a:off x="6193368" y="2493434"/>
            <a:ext cx="5389033" cy="3475567"/>
          </a:xfrm>
          <a:prstGeom prst="rect">
            <a:avLst/>
          </a:prstGeom>
        </p:spPr>
        <p:txBody>
          <a:bodyPr/>
          <a:lstStyle>
            <a:lvl1pPr marL="457189" indent="-457189">
              <a:buClrTx/>
              <a:buFont typeface="Arial" pitchFamily="34" charset="0"/>
              <a:buChar char="•"/>
              <a:defRPr sz="3200" baseline="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9" name="Picture 2" descr="C:\Users\Man\Desktop\logo_hor_colour_p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1864515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wo Content">
    <p:spTree>
      <p:nvGrpSpPr>
        <p:cNvPr id="1" name=""/>
        <p:cNvGrpSpPr/>
        <p:nvPr/>
      </p:nvGrpSpPr>
      <p:grpSpPr>
        <a:xfrm>
          <a:off x="0" y="0"/>
          <a:ext cx="0" cy="0"/>
          <a:chOff x="0" y="0"/>
          <a:chExt cx="0" cy="0"/>
        </a:xfrm>
      </p:grpSpPr>
      <p:pic>
        <p:nvPicPr>
          <p:cNvPr id="8"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3" name="Title 1"/>
          <p:cNvSpPr>
            <a:spLocks noGrp="1"/>
          </p:cNvSpPr>
          <p:nvPr>
            <p:ph type="title" hasCustomPrompt="1"/>
          </p:nvPr>
        </p:nvSpPr>
        <p:spPr>
          <a:xfrm>
            <a:off x="609600" y="366184"/>
            <a:ext cx="9347200" cy="1234016"/>
          </a:xfrm>
          <a:prstGeom prst="rect">
            <a:avLst/>
          </a:prstGeom>
        </p:spPr>
        <p:txBody>
          <a:bodyPr>
            <a:normAutofit/>
          </a:bodyPr>
          <a:lstStyle>
            <a:lvl1pPr algn="l">
              <a:defRPr lang="en-US" sz="4800" b="1" kern="1200" dirty="0">
                <a:solidFill>
                  <a:srgbClr val="660066"/>
                </a:solidFill>
                <a:latin typeface="Arial" pitchFamily="34" charset="0"/>
                <a:ea typeface="+mn-ea"/>
                <a:cs typeface="Arial" pitchFamily="34" charset="0"/>
              </a:defRPr>
            </a:lvl1pPr>
          </a:lstStyle>
          <a:p>
            <a:r>
              <a:rPr lang="en-US" dirty="0"/>
              <a:t>Acknowledgement</a:t>
            </a:r>
          </a:p>
        </p:txBody>
      </p:sp>
      <p:sp>
        <p:nvSpPr>
          <p:cNvPr id="14" name="Text Placeholder 4"/>
          <p:cNvSpPr>
            <a:spLocks noGrp="1"/>
          </p:cNvSpPr>
          <p:nvPr>
            <p:ph type="body" sz="quarter" idx="10" hasCustomPrompt="1"/>
          </p:nvPr>
        </p:nvSpPr>
        <p:spPr>
          <a:xfrm>
            <a:off x="609600" y="1872523"/>
            <a:ext cx="5582411" cy="4096477"/>
          </a:xfrm>
          <a:prstGeom prst="rect">
            <a:avLst/>
          </a:prstGeom>
        </p:spPr>
        <p:txBody>
          <a:bodyPr>
            <a:normAutofit/>
          </a:bodyPr>
          <a:lstStyle>
            <a:lvl1pPr marL="457189" indent="-457189">
              <a:buClrTx/>
              <a:buFont typeface="Arial" pitchFamily="34" charset="0"/>
              <a:buChar char="•"/>
              <a:defRPr sz="3200" baseline="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stStyle>
          <a:p>
            <a:pPr lvl="0"/>
            <a:r>
              <a:rPr lang="en-US" dirty="0"/>
              <a:t>Name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5" name="Text Placeholder 4"/>
          <p:cNvSpPr>
            <a:spLocks noGrp="1"/>
          </p:cNvSpPr>
          <p:nvPr>
            <p:ph type="body" sz="quarter" idx="11" hasCustomPrompt="1"/>
          </p:nvPr>
        </p:nvSpPr>
        <p:spPr>
          <a:xfrm>
            <a:off x="6288021" y="1872523"/>
            <a:ext cx="5294379" cy="4076877"/>
          </a:xfrm>
          <a:prstGeom prst="rect">
            <a:avLst/>
          </a:prstGeom>
        </p:spPr>
        <p:txBody>
          <a:bodyPr>
            <a:normAutofit/>
          </a:bodyPr>
          <a:lstStyle>
            <a:lvl1pPr marL="457189" indent="-457189">
              <a:buClrTx/>
              <a:buFont typeface="Arial" pitchFamily="34" charset="0"/>
              <a:buChar char="•"/>
              <a:defRPr sz="3200" baseline="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stStyle>
          <a:p>
            <a:pPr lvl="0"/>
            <a:r>
              <a:rPr lang="en-US" dirty="0"/>
              <a:t>Organization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1" name="Picture 10"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18" name="Picture 2" descr="C:\Users\Man\Desktop\logo_hor_colour_pn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331364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5_Title and Content">
    <p:spTree>
      <p:nvGrpSpPr>
        <p:cNvPr id="1" name=""/>
        <p:cNvGrpSpPr/>
        <p:nvPr/>
      </p:nvGrpSpPr>
      <p:grpSpPr>
        <a:xfrm>
          <a:off x="0" y="0"/>
          <a:ext cx="0" cy="0"/>
          <a:chOff x="0" y="0"/>
          <a:chExt cx="0" cy="0"/>
        </a:xfrm>
      </p:grpSpPr>
      <p:pic>
        <p:nvPicPr>
          <p:cNvPr id="7" name="Picture 2" descr="C:\Users\Mandy\Documents\PPT Template\template background 3.jpg"/>
          <p:cNvPicPr>
            <a:picLocks noChangeAspect="1" noChangeArrowheads="1"/>
          </p:cNvPicPr>
          <p:nvPr/>
        </p:nvPicPr>
        <p:blipFill rotWithShape="1">
          <a:blip r:embed="rId3">
            <a:extLst>
              <a:ext uri="{28A0092B-C50C-407E-A947-70E740481C1C}">
                <a14:useLocalDpi xmlns:a14="http://schemas.microsoft.com/office/drawing/2010/main" val="0"/>
              </a:ext>
            </a:extLst>
          </a:blip>
          <a:srcRect t="8633" b="16712"/>
          <a:stretch/>
        </p:blipFill>
        <p:spPr bwMode="auto">
          <a:xfrm>
            <a:off x="-50800" y="-25400"/>
            <a:ext cx="12293600" cy="6883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1" name="Title 1"/>
          <p:cNvSpPr>
            <a:spLocks noGrp="1"/>
          </p:cNvSpPr>
          <p:nvPr>
            <p:ph type="title" hasCustomPrompt="1"/>
          </p:nvPr>
        </p:nvSpPr>
        <p:spPr>
          <a:xfrm>
            <a:off x="609600" y="366184"/>
            <a:ext cx="9448800" cy="1234016"/>
          </a:xfrm>
          <a:prstGeom prst="rect">
            <a:avLst/>
          </a:prstGeom>
        </p:spPr>
        <p:txBody>
          <a:bodyPr>
            <a:normAutofit/>
          </a:bodyPr>
          <a:lstStyle>
            <a:lvl1pPr algn="l">
              <a:defRPr lang="en-US" sz="4800" b="1" kern="1200" dirty="0">
                <a:solidFill>
                  <a:srgbClr val="660066"/>
                </a:solidFill>
                <a:latin typeface="Arial" pitchFamily="34" charset="0"/>
                <a:ea typeface="+mn-ea"/>
                <a:cs typeface="Arial" pitchFamily="34" charset="0"/>
              </a:defRPr>
            </a:lvl1pPr>
          </a:lstStyle>
          <a:p>
            <a:r>
              <a:rPr lang="en-US" dirty="0"/>
              <a:t>Disclosure</a:t>
            </a:r>
          </a:p>
        </p:txBody>
      </p:sp>
      <p:sp>
        <p:nvSpPr>
          <p:cNvPr id="12" name="Content Placeholder 3"/>
          <p:cNvSpPr>
            <a:spLocks noGrp="1"/>
          </p:cNvSpPr>
          <p:nvPr>
            <p:ph sz="quarter" idx="13" hasCustomPrompt="1"/>
          </p:nvPr>
        </p:nvSpPr>
        <p:spPr>
          <a:xfrm>
            <a:off x="618871" y="1872523"/>
            <a:ext cx="10963531" cy="3994877"/>
          </a:xfrm>
          <a:prstGeom prst="rect">
            <a:avLst/>
          </a:prstGeom>
        </p:spPr>
        <p:txBody>
          <a:bodyPr>
            <a:normAutofit/>
          </a:bodyPr>
          <a:lstStyle>
            <a:lvl1pPr marL="457189" indent="-457189">
              <a:buClrTx/>
              <a:buFont typeface="Arial" pitchFamily="34" charset="0"/>
              <a:buChar char="•"/>
              <a:defRPr sz="3200">
                <a:solidFill>
                  <a:schemeClr val="tx1"/>
                </a:solidFill>
                <a:latin typeface="Arial" pitchFamily="34" charset="0"/>
                <a:cs typeface="Arial" pitchFamily="34" charset="0"/>
              </a:defRPr>
            </a:lvl1pPr>
            <a:lvl2pPr>
              <a:buClrTx/>
              <a:defRPr sz="2667" baseline="0">
                <a:solidFill>
                  <a:schemeClr val="tx1"/>
                </a:solidFill>
                <a:latin typeface="Arial" pitchFamily="34" charset="0"/>
                <a:cs typeface="Arial" pitchFamily="34" charset="0"/>
              </a:defRPr>
            </a:lvl2pPr>
            <a:lvl3pPr>
              <a:buClrTx/>
              <a:defRPr sz="2400" baseline="0">
                <a:solidFill>
                  <a:schemeClr val="tx1"/>
                </a:solidFill>
                <a:latin typeface="Arial" pitchFamily="34" charset="0"/>
                <a:cs typeface="Arial" pitchFamily="34" charset="0"/>
              </a:defRPr>
            </a:lvl3pPr>
            <a:lvl4pPr>
              <a:buClrTx/>
              <a:defRPr sz="2133" baseline="0">
                <a:solidFill>
                  <a:schemeClr val="tx1"/>
                </a:solidFill>
                <a:latin typeface="Arial" pitchFamily="34" charset="0"/>
                <a:cs typeface="Arial" pitchFamily="34" charset="0"/>
              </a:defRPr>
            </a:lvl4pPr>
            <a:lvl5pPr>
              <a:buClrTx/>
              <a:defRPr sz="1867" baseline="0">
                <a:solidFill>
                  <a:schemeClr val="tx1"/>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3" name="Picture 12"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16" name="Picture 2" descr="C:\Users\Man\Desktop\logo_hor_colour_pn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466"/>
          <a:stretch/>
        </p:blipFill>
        <p:spPr bwMode="auto">
          <a:xfrm>
            <a:off x="505933" y="5904765"/>
            <a:ext cx="2212352" cy="935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
          <p:cNvSpPr txBox="1"/>
          <p:nvPr/>
        </p:nvSpPr>
        <p:spPr>
          <a:xfrm>
            <a:off x="2828123" y="6234091"/>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rgbClr val="660066"/>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rgbClr val="660066"/>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257194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9" name="Title 1"/>
          <p:cNvSpPr>
            <a:spLocks noGrp="1"/>
          </p:cNvSpPr>
          <p:nvPr>
            <p:ph type="title" hasCustomPrompt="1"/>
          </p:nvPr>
        </p:nvSpPr>
        <p:spPr>
          <a:xfrm>
            <a:off x="533565" y="3016250"/>
            <a:ext cx="10363200" cy="1816100"/>
          </a:xfrm>
          <a:prstGeom prst="rect">
            <a:avLst/>
          </a:prstGeom>
        </p:spPr>
        <p:txBody>
          <a:bodyPr anchor="t">
            <a:normAutofit/>
          </a:bodyPr>
          <a:lstStyle>
            <a:lvl1pPr algn="l">
              <a:defRPr sz="4267" b="1" cap="all">
                <a:solidFill>
                  <a:schemeClr val="bg1"/>
                </a:solidFill>
                <a:latin typeface="Arial" pitchFamily="34" charset="0"/>
                <a:cs typeface="Arial" pitchFamily="34" charset="0"/>
              </a:defRPr>
            </a:lvl1pPr>
          </a:lstStyle>
          <a:p>
            <a:r>
              <a:rPr lang="en-US" dirty="0"/>
              <a:t>Title</a:t>
            </a:r>
          </a:p>
        </p:txBody>
      </p:sp>
      <p:sp>
        <p:nvSpPr>
          <p:cNvPr id="10" name="Text Placeholder 2"/>
          <p:cNvSpPr>
            <a:spLocks noGrp="1"/>
          </p:cNvSpPr>
          <p:nvPr>
            <p:ph type="body" idx="1" hasCustomPrompt="1"/>
          </p:nvPr>
        </p:nvSpPr>
        <p:spPr>
          <a:xfrm>
            <a:off x="533565" y="1016001"/>
            <a:ext cx="9524835" cy="2000249"/>
          </a:xfrm>
          <a:prstGeom prst="rect">
            <a:avLst/>
          </a:prstGeom>
        </p:spPr>
        <p:txBody>
          <a:bodyPr anchor="b"/>
          <a:lstStyle>
            <a:lvl1pPr marL="0" indent="0">
              <a:buNone/>
              <a:defRPr sz="2667" baseline="0">
                <a:solidFill>
                  <a:schemeClr val="tx1">
                    <a:lumMod val="75000"/>
                    <a:lumOff val="25000"/>
                  </a:schemeClr>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Description of the session</a:t>
            </a:r>
          </a:p>
        </p:txBody>
      </p:sp>
      <p:pic>
        <p:nvPicPr>
          <p:cNvPr id="11" name="Picture 10"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12" name="Picture 11"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3"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733" y="4874349"/>
            <a:ext cx="1461571" cy="1440000"/>
          </a:xfrm>
          <a:prstGeom prst="rect">
            <a:avLst/>
          </a:prstGeom>
        </p:spPr>
      </p:pic>
    </p:spTree>
    <p:custDataLst>
      <p:tags r:id="rId1"/>
    </p:custDataLst>
    <p:extLst>
      <p:ext uri="{BB962C8B-B14F-4D97-AF65-F5344CB8AC3E}">
        <p14:creationId xmlns:p14="http://schemas.microsoft.com/office/powerpoint/2010/main" val="748519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2" descr="C:\Users\Mandy\Documents\PPT Template\template background 2.jpg"/>
          <p:cNvPicPr>
            <a:picLocks noChangeAspect="1" noChangeArrowheads="1"/>
          </p:cNvPicPr>
          <p:nvPr/>
        </p:nvPicPr>
        <p:blipFill rotWithShape="1">
          <a:blip r:embed="rId3">
            <a:extLst>
              <a:ext uri="{28A0092B-C50C-407E-A947-70E740481C1C}">
                <a14:useLocalDpi xmlns:a14="http://schemas.microsoft.com/office/drawing/2010/main" val="0"/>
              </a:ext>
            </a:extLst>
          </a:blip>
          <a:srcRect t="-486" b="24792"/>
          <a:stretch/>
        </p:blipFill>
        <p:spPr bwMode="auto">
          <a:xfrm>
            <a:off x="0" y="-63504"/>
            <a:ext cx="12192000" cy="69215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hasCustomPrompt="1"/>
          </p:nvPr>
        </p:nvSpPr>
        <p:spPr>
          <a:xfrm>
            <a:off x="897609" y="2613347"/>
            <a:ext cx="4572000" cy="1524000"/>
          </a:xfrm>
          <a:prstGeom prst="rect">
            <a:avLst/>
          </a:prstGeom>
        </p:spPr>
        <p:txBody>
          <a:bodyPr/>
          <a:lstStyle>
            <a:lvl1pPr algn="l">
              <a:defRPr sz="4800" b="1">
                <a:solidFill>
                  <a:schemeClr val="bg1"/>
                </a:solidFill>
                <a:latin typeface="Arial" pitchFamily="34" charset="0"/>
                <a:cs typeface="Arial" pitchFamily="34" charset="0"/>
              </a:defRPr>
            </a:lvl1pPr>
          </a:lstStyle>
          <a:p>
            <a:r>
              <a:rPr lang="en-US" dirty="0"/>
              <a:t>Thank you !</a:t>
            </a:r>
          </a:p>
        </p:txBody>
      </p:sp>
      <p:sp>
        <p:nvSpPr>
          <p:cNvPr id="8" name="TextBox 7"/>
          <p:cNvSpPr txBox="1"/>
          <p:nvPr/>
        </p:nvSpPr>
        <p:spPr>
          <a:xfrm>
            <a:off x="6697096" y="6269931"/>
            <a:ext cx="4899098" cy="297454"/>
          </a:xfrm>
          <a:prstGeom prst="rect">
            <a:avLst/>
          </a:prstGeom>
          <a:noFill/>
        </p:spPr>
        <p:txBody>
          <a:bodyPr wrap="none" rtlCol="0">
            <a:spAutoFit/>
          </a:bodyPr>
          <a:lstStyle/>
          <a:p>
            <a:r>
              <a:rPr lang="en-US" altLang="zh-HK" sz="1333" b="1" dirty="0">
                <a:solidFill>
                  <a:schemeClr val="bg1"/>
                </a:solidFill>
                <a:latin typeface="Arial" pitchFamily="34" charset="0"/>
                <a:cs typeface="Arial" pitchFamily="34" charset="0"/>
              </a:rPr>
              <a:t>© Faculty of Medicine  </a:t>
            </a:r>
            <a:r>
              <a:rPr lang="en-US" altLang="zh-HK" sz="1333" dirty="0">
                <a:solidFill>
                  <a:schemeClr val="bg1"/>
                </a:solidFill>
                <a:latin typeface="Arial" pitchFamily="34" charset="0"/>
                <a:cs typeface="Arial" pitchFamily="34" charset="0"/>
              </a:rPr>
              <a:t>The Chinese University of Hong Kong</a:t>
            </a:r>
            <a:endParaRPr lang="en-US" sz="1333" dirty="0">
              <a:solidFill>
                <a:schemeClr val="bg1"/>
              </a:solidFill>
              <a:latin typeface="Arial" pitchFamily="34" charset="0"/>
              <a:cs typeface="Arial" pitchFamily="34" charset="0"/>
            </a:endParaRPr>
          </a:p>
        </p:txBody>
      </p:sp>
      <p:pic>
        <p:nvPicPr>
          <p:cNvPr id="9" name="Picture 8" descr="CUHK-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313" y="6002786"/>
            <a:ext cx="3840000" cy="648399"/>
          </a:xfrm>
          <a:prstGeom prst="rect">
            <a:avLst/>
          </a:prstGeom>
        </p:spPr>
      </p:pic>
      <p:pic>
        <p:nvPicPr>
          <p:cNvPr id="11" name="Picture 10" descr="CU-Medicine-logo-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1" y="482601"/>
            <a:ext cx="2110823" cy="2066068"/>
          </a:xfrm>
          <a:prstGeom prst="rect">
            <a:avLst/>
          </a:prstGeom>
        </p:spPr>
      </p:pic>
      <p:sp>
        <p:nvSpPr>
          <p:cNvPr id="2" name="Slide Number Placeholder 1"/>
          <p:cNvSpPr>
            <a:spLocks noGrp="1"/>
          </p:cNvSpPr>
          <p:nvPr>
            <p:ph type="sldNum" sz="quarter" idx="10"/>
          </p:nvPr>
        </p:nvSpPr>
        <p:spPr>
          <a:xfrm>
            <a:off x="9129867" y="6356351"/>
            <a:ext cx="2844800" cy="365125"/>
          </a:xfrm>
        </p:spPr>
        <p:txBody>
          <a:bodyPr/>
          <a:lstStyle/>
          <a:p>
            <a:fld id="{22381714-8887-4871-928D-7EE968CC755A}" type="slidenum">
              <a:rPr lang="en-US" smtClean="0"/>
              <a:t>‹#›</a:t>
            </a:fld>
            <a:endParaRPr lang="en-US"/>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733" y="4874349"/>
            <a:ext cx="1461571" cy="1440000"/>
          </a:xfrm>
          <a:prstGeom prst="rect">
            <a:avLst/>
          </a:prstGeom>
        </p:spPr>
      </p:pic>
    </p:spTree>
    <p:custDataLst>
      <p:tags r:id="rId1"/>
    </p:custDataLst>
    <p:extLst>
      <p:ext uri="{BB962C8B-B14F-4D97-AF65-F5344CB8AC3E}">
        <p14:creationId xmlns:p14="http://schemas.microsoft.com/office/powerpoint/2010/main" val="285081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B74007-57D3-488C-B4CF-2E1B9711AF8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Tree>
    <p:extLst>
      <p:ext uri="{BB962C8B-B14F-4D97-AF65-F5344CB8AC3E}">
        <p14:creationId xmlns:p14="http://schemas.microsoft.com/office/powerpoint/2010/main" val="153627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5411BD4-43EB-4E01-9ED6-BE62C0E81A16}" type="datetimeFigureOut">
              <a:rPr lang="en-US" smtClean="0"/>
              <a:t>11/30/2018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55E12D83-D223-4A27-AE9E-56CB9227EBAD}" type="slidenum">
              <a:rPr lang="en-US" smtClean="0"/>
              <a:t>‹#›</a:t>
            </a:fld>
            <a:endParaRPr lang="en-US"/>
          </a:p>
        </p:txBody>
      </p:sp>
    </p:spTree>
    <p:extLst>
      <p:ext uri="{BB962C8B-B14F-4D97-AF65-F5344CB8AC3E}">
        <p14:creationId xmlns:p14="http://schemas.microsoft.com/office/powerpoint/2010/main" val="29831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050"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9" name="Content Placeholder 3"/>
          <p:cNvSpPr>
            <a:spLocks noGrp="1"/>
          </p:cNvSpPr>
          <p:nvPr>
            <p:ph sz="quarter" idx="13" hasCustomPrompt="1"/>
          </p:nvPr>
        </p:nvSpPr>
        <p:spPr>
          <a:xfrm>
            <a:off x="584365" y="1847123"/>
            <a:ext cx="10984243" cy="3867877"/>
          </a:xfrm>
          <a:prstGeom prst="rect">
            <a:avLst/>
          </a:prstGeom>
        </p:spPr>
        <p:txBody>
          <a:bodyPr>
            <a:normAutofit/>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baseline="0">
                <a:solidFill>
                  <a:schemeClr val="tx1">
                    <a:lumMod val="75000"/>
                    <a:lumOff val="25000"/>
                  </a:schemeClr>
                </a:solidFill>
                <a:latin typeface="Arial" pitchFamily="34" charset="0"/>
                <a:cs typeface="Arial" pitchFamily="34" charset="0"/>
              </a:defRPr>
            </a:lvl2pPr>
            <a:lvl3pPr>
              <a:defRPr sz="240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2"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pic>
        <p:nvPicPr>
          <p:cNvPr id="13" name="Picture 12"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4"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259582231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1"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sp>
        <p:nvSpPr>
          <p:cNvPr id="12" name="Content Placeholder 2"/>
          <p:cNvSpPr>
            <a:spLocks noGrp="1"/>
          </p:cNvSpPr>
          <p:nvPr>
            <p:ph sz="half" idx="1" hasCustomPrompt="1"/>
          </p:nvPr>
        </p:nvSpPr>
        <p:spPr>
          <a:xfrm>
            <a:off x="609600" y="1872524"/>
            <a:ext cx="5384800" cy="4096477"/>
          </a:xfrm>
          <a:prstGeom prst="rect">
            <a:avLst/>
          </a:prstGeom>
        </p:spPr>
        <p:txBody>
          <a:bodyPr>
            <a:normAutofit/>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baseline="0">
                <a:solidFill>
                  <a:schemeClr val="tx1">
                    <a:lumMod val="75000"/>
                    <a:lumOff val="25000"/>
                  </a:schemeClr>
                </a:solidFill>
                <a:latin typeface="Arial" pitchFamily="34" charset="0"/>
                <a:cs typeface="Arial" pitchFamily="34" charset="0"/>
              </a:defRPr>
            </a:lvl2pPr>
            <a:lvl3pPr>
              <a:defRPr sz="2400" baseline="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3" name="Content Placeholder 3"/>
          <p:cNvSpPr>
            <a:spLocks noGrp="1"/>
          </p:cNvSpPr>
          <p:nvPr>
            <p:ph sz="half" idx="2" hasCustomPrompt="1"/>
          </p:nvPr>
        </p:nvSpPr>
        <p:spPr>
          <a:xfrm>
            <a:off x="6197600" y="1884026"/>
            <a:ext cx="5384800" cy="4084975"/>
          </a:xfrm>
          <a:prstGeom prst="rect">
            <a:avLst/>
          </a:prstGeom>
        </p:spPr>
        <p:txBody>
          <a:bodyPr>
            <a:normAutofit/>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baseline="0">
                <a:solidFill>
                  <a:schemeClr val="tx1">
                    <a:lumMod val="75000"/>
                    <a:lumOff val="25000"/>
                  </a:schemeClr>
                </a:solidFill>
                <a:latin typeface="Arial" pitchFamily="34" charset="0"/>
                <a:cs typeface="Arial" pitchFamily="34" charset="0"/>
              </a:defRPr>
            </a:lvl2pPr>
            <a:lvl3pPr>
              <a:defRPr sz="2400" baseline="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4" name="Slide Number Placeholder 5"/>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A14D7-5929-4FDD-8FA6-69482CF948CC}" type="slidenum">
              <a:rPr lang="en-US" sz="1600" smtClean="0"/>
              <a:pPr/>
              <a:t>‹#›</a:t>
            </a:fld>
            <a:endParaRPr lang="en-US" sz="1600"/>
          </a:p>
        </p:txBody>
      </p:sp>
      <p:pic>
        <p:nvPicPr>
          <p:cNvPr id="15" name="Picture 14"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6"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4095575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0"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22381714-8887-4871-928D-7EE968CC755A}" type="slidenum">
              <a:rPr lang="en-US" smtClean="0"/>
              <a:t>‹#›</a:t>
            </a:fld>
            <a:endParaRPr lang="en-US"/>
          </a:p>
        </p:txBody>
      </p:sp>
      <p:sp>
        <p:nvSpPr>
          <p:cNvPr id="13"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sp>
        <p:nvSpPr>
          <p:cNvPr id="14" name="Text Placeholder 2"/>
          <p:cNvSpPr>
            <a:spLocks noGrp="1"/>
          </p:cNvSpPr>
          <p:nvPr>
            <p:ph type="body" idx="1" hasCustomPrompt="1"/>
          </p:nvPr>
        </p:nvSpPr>
        <p:spPr>
          <a:xfrm>
            <a:off x="609600" y="1665818"/>
            <a:ext cx="5386917" cy="848783"/>
          </a:xfrm>
          <a:prstGeom prst="rect">
            <a:avLst/>
          </a:prstGeom>
        </p:spPr>
        <p:txBody>
          <a:bodyPr anchor="b">
            <a:noAutofit/>
          </a:bodyPr>
          <a:lstStyle>
            <a:lvl1pPr marL="0" indent="0">
              <a:buNone/>
              <a:defRPr sz="2933" b="1" baseline="0">
                <a:solidFill>
                  <a:schemeClr val="tx1">
                    <a:lumMod val="75000"/>
                    <a:lumOff val="25000"/>
                  </a:schemeClr>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1</a:t>
            </a:r>
          </a:p>
        </p:txBody>
      </p:sp>
      <p:sp>
        <p:nvSpPr>
          <p:cNvPr id="15" name="Content Placeholder 3"/>
          <p:cNvSpPr>
            <a:spLocks noGrp="1"/>
          </p:cNvSpPr>
          <p:nvPr>
            <p:ph sz="half" idx="2" hasCustomPrompt="1"/>
          </p:nvPr>
        </p:nvSpPr>
        <p:spPr>
          <a:xfrm>
            <a:off x="609600" y="2518834"/>
            <a:ext cx="5386917" cy="3450167"/>
          </a:xfrm>
          <a:prstGeom prst="rect">
            <a:avLst/>
          </a:prstGeom>
        </p:spPr>
        <p:txBody>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baseline="0">
                <a:solidFill>
                  <a:schemeClr val="tx1">
                    <a:lumMod val="75000"/>
                    <a:lumOff val="25000"/>
                  </a:schemeClr>
                </a:solidFill>
                <a:latin typeface="Arial" pitchFamily="34" charset="0"/>
                <a:cs typeface="Arial" pitchFamily="34" charset="0"/>
              </a:defRPr>
            </a:lvl2pPr>
            <a:lvl3pPr>
              <a:defRPr sz="240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6" name="Text Placeholder 4"/>
          <p:cNvSpPr>
            <a:spLocks noGrp="1"/>
          </p:cNvSpPr>
          <p:nvPr>
            <p:ph type="body" sz="quarter" idx="3" hasCustomPrompt="1"/>
          </p:nvPr>
        </p:nvSpPr>
        <p:spPr>
          <a:xfrm>
            <a:off x="6193368" y="1665818"/>
            <a:ext cx="5389033" cy="848783"/>
          </a:xfrm>
          <a:prstGeom prst="rect">
            <a:avLst/>
          </a:prstGeom>
        </p:spPr>
        <p:txBody>
          <a:bodyPr anchor="b">
            <a:noAutofit/>
          </a:bodyPr>
          <a:lstStyle>
            <a:lvl1pPr marL="0" indent="0">
              <a:buNone/>
              <a:defRPr sz="2933" b="1">
                <a:solidFill>
                  <a:schemeClr val="tx1">
                    <a:lumMod val="75000"/>
                    <a:lumOff val="25000"/>
                  </a:schemeClr>
                </a:solidFill>
                <a:latin typeface="Arial" pitchFamily="34" charset="0"/>
                <a:cs typeface="Arial"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Category 2</a:t>
            </a:r>
          </a:p>
        </p:txBody>
      </p:sp>
      <p:sp>
        <p:nvSpPr>
          <p:cNvPr id="17" name="Content Placeholder 5"/>
          <p:cNvSpPr>
            <a:spLocks noGrp="1"/>
          </p:cNvSpPr>
          <p:nvPr>
            <p:ph sz="quarter" idx="4" hasCustomPrompt="1"/>
          </p:nvPr>
        </p:nvSpPr>
        <p:spPr>
          <a:xfrm>
            <a:off x="6193368" y="2518834"/>
            <a:ext cx="5389033" cy="3450167"/>
          </a:xfrm>
          <a:prstGeom prst="rect">
            <a:avLst/>
          </a:prstGeom>
        </p:spPr>
        <p:txBody>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baseline="0">
                <a:solidFill>
                  <a:schemeClr val="tx1">
                    <a:lumMod val="75000"/>
                    <a:lumOff val="25000"/>
                  </a:schemeClr>
                </a:solidFill>
                <a:latin typeface="Arial" pitchFamily="34" charset="0"/>
                <a:cs typeface="Arial" pitchFamily="34" charset="0"/>
              </a:defRPr>
            </a:lvl2pPr>
            <a:lvl3pPr>
              <a:defRPr sz="2400" baseline="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vl6pPr>
              <a:defRPr sz="2133"/>
            </a:lvl6pPr>
            <a:lvl7pPr>
              <a:defRPr sz="2133"/>
            </a:lvl7pPr>
            <a:lvl8pPr>
              <a:defRPr sz="2133"/>
            </a:lvl8pPr>
            <a:lvl9pPr>
              <a:defRPr sz="2133"/>
            </a:lvl9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2" name="Slide Number Placeholder 5"/>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A14D7-5929-4FDD-8FA6-69482CF948CC}" type="slidenum">
              <a:rPr lang="en-US" sz="1600" smtClean="0"/>
              <a:pPr/>
              <a:t>‹#›</a:t>
            </a:fld>
            <a:endParaRPr lang="en-US" sz="1600"/>
          </a:p>
        </p:txBody>
      </p:sp>
      <p:pic>
        <p:nvPicPr>
          <p:cNvPr id="18" name="Picture 17"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9"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67801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8"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22381714-8887-4871-928D-7EE968CC755A}" type="slidenum">
              <a:rPr lang="en-US" smtClean="0"/>
              <a:t>‹#›</a:t>
            </a:fld>
            <a:endParaRPr lang="en-US"/>
          </a:p>
        </p:txBody>
      </p:sp>
      <p:sp>
        <p:nvSpPr>
          <p:cNvPr id="11" name="Title 1"/>
          <p:cNvSpPr>
            <a:spLocks noGrp="1"/>
          </p:cNvSpPr>
          <p:nvPr>
            <p:ph type="title" hasCustomPrompt="1"/>
          </p:nvPr>
        </p:nvSpPr>
        <p:spPr>
          <a:xfrm>
            <a:off x="609601" y="366184"/>
            <a:ext cx="9347200"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Acknowledgement</a:t>
            </a:r>
          </a:p>
        </p:txBody>
      </p:sp>
      <p:sp>
        <p:nvSpPr>
          <p:cNvPr id="12" name="Text Placeholder 4"/>
          <p:cNvSpPr>
            <a:spLocks noGrp="1"/>
          </p:cNvSpPr>
          <p:nvPr>
            <p:ph type="body" sz="quarter" idx="10" hasCustomPrompt="1"/>
          </p:nvPr>
        </p:nvSpPr>
        <p:spPr>
          <a:xfrm>
            <a:off x="609600" y="1838989"/>
            <a:ext cx="5486400" cy="4028411"/>
          </a:xfrm>
          <a:prstGeom prst="rect">
            <a:avLst/>
          </a:prstGeom>
        </p:spPr>
        <p:txBody>
          <a:bodyPr>
            <a:normAutofit/>
          </a:bodyPr>
          <a:lstStyle>
            <a:lvl1pPr marL="457189" indent="-457189">
              <a:buFont typeface="Arial" pitchFamily="34" charset="0"/>
              <a:buChar char="•"/>
              <a:defRPr sz="3200" baseline="0">
                <a:solidFill>
                  <a:schemeClr val="tx1">
                    <a:lumMod val="75000"/>
                    <a:lumOff val="25000"/>
                  </a:schemeClr>
                </a:solidFill>
                <a:latin typeface="Arial" pitchFamily="34" charset="0"/>
                <a:cs typeface="Arial" pitchFamily="34" charset="0"/>
              </a:defRPr>
            </a:lvl1pPr>
            <a:lvl2pPr>
              <a:defRPr sz="2667">
                <a:solidFill>
                  <a:schemeClr val="tx1">
                    <a:lumMod val="75000"/>
                    <a:lumOff val="25000"/>
                  </a:schemeClr>
                </a:solidFill>
                <a:latin typeface="Arial" pitchFamily="34" charset="0"/>
                <a:cs typeface="Arial" pitchFamily="34" charset="0"/>
              </a:defRPr>
            </a:lvl2pPr>
            <a:lvl3pPr>
              <a:defRPr sz="2400">
                <a:solidFill>
                  <a:schemeClr val="tx1">
                    <a:lumMod val="75000"/>
                    <a:lumOff val="25000"/>
                  </a:schemeClr>
                </a:solidFill>
                <a:latin typeface="Arial" pitchFamily="34" charset="0"/>
                <a:cs typeface="Arial" pitchFamily="34" charset="0"/>
              </a:defRPr>
            </a:lvl3pPr>
            <a:lvl4pPr>
              <a:defRPr sz="2133">
                <a:solidFill>
                  <a:schemeClr val="tx1">
                    <a:lumMod val="75000"/>
                    <a:lumOff val="25000"/>
                  </a:schemeClr>
                </a:solidFill>
                <a:latin typeface="Arial" pitchFamily="34" charset="0"/>
                <a:cs typeface="Arial" pitchFamily="34" charset="0"/>
              </a:defRPr>
            </a:lvl4pPr>
            <a:lvl5pPr>
              <a:defRPr sz="1867">
                <a:solidFill>
                  <a:schemeClr val="tx1">
                    <a:lumMod val="75000"/>
                    <a:lumOff val="25000"/>
                  </a:schemeClr>
                </a:solidFill>
                <a:latin typeface="Arial" pitchFamily="34" charset="0"/>
                <a:cs typeface="Arial" pitchFamily="34" charset="0"/>
              </a:defRPr>
            </a:lvl5pPr>
          </a:lstStyle>
          <a:p>
            <a:pPr lvl="0"/>
            <a:r>
              <a:rPr lang="en-US" dirty="0"/>
              <a:t>Name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3" name="Text Placeholder 3"/>
          <p:cNvSpPr>
            <a:spLocks noGrp="1"/>
          </p:cNvSpPr>
          <p:nvPr>
            <p:ph type="body" sz="quarter" idx="11" hasCustomPrompt="1"/>
          </p:nvPr>
        </p:nvSpPr>
        <p:spPr>
          <a:xfrm>
            <a:off x="6262621" y="1821723"/>
            <a:ext cx="5260843" cy="4086235"/>
          </a:xfrm>
          <a:prstGeom prst="rect">
            <a:avLst/>
          </a:prstGeom>
        </p:spPr>
        <p:txBody>
          <a:bodyPr/>
          <a:lstStyle>
            <a:lvl1pPr marL="457189" marR="0" indent="-457189" algn="l" defTabSz="1219170" rtl="0" eaLnBrk="1" fontAlgn="auto" latinLnBrk="0" hangingPunct="1">
              <a:lnSpc>
                <a:spcPct val="100000"/>
              </a:lnSpc>
              <a:spcBef>
                <a:spcPct val="20000"/>
              </a:spcBef>
              <a:spcAft>
                <a:spcPts val="0"/>
              </a:spcAft>
              <a:buClrTx/>
              <a:buSzTx/>
              <a:buFont typeface="Arial" pitchFamily="34" charset="0"/>
              <a:buChar char="•"/>
              <a:tabLst/>
              <a:defRPr sz="3200">
                <a:solidFill>
                  <a:schemeClr val="tx1">
                    <a:lumMod val="75000"/>
                    <a:lumOff val="25000"/>
                  </a:schemeClr>
                </a:solidFill>
                <a:latin typeface="Arial" pitchFamily="34" charset="0"/>
                <a:cs typeface="Arial" pitchFamily="34" charset="0"/>
              </a:defRPr>
            </a:lvl1pPr>
            <a:lvl2pPr>
              <a:defRPr sz="2667">
                <a:solidFill>
                  <a:schemeClr val="tx1">
                    <a:lumMod val="75000"/>
                    <a:lumOff val="25000"/>
                  </a:schemeClr>
                </a:solidFill>
                <a:latin typeface="Arial" pitchFamily="34" charset="0"/>
                <a:cs typeface="Arial" pitchFamily="34" charset="0"/>
              </a:defRPr>
            </a:lvl2pPr>
            <a:lvl3pPr>
              <a:defRPr sz="2400">
                <a:solidFill>
                  <a:schemeClr val="tx1">
                    <a:lumMod val="75000"/>
                    <a:lumOff val="25000"/>
                  </a:schemeClr>
                </a:solidFill>
                <a:latin typeface="Arial" pitchFamily="34" charset="0"/>
                <a:cs typeface="Arial" pitchFamily="34" charset="0"/>
              </a:defRPr>
            </a:lvl3pPr>
            <a:lvl4pPr>
              <a:defRPr sz="2133">
                <a:solidFill>
                  <a:schemeClr val="tx1">
                    <a:lumMod val="75000"/>
                    <a:lumOff val="25000"/>
                  </a:schemeClr>
                </a:solidFill>
                <a:latin typeface="Arial" pitchFamily="34" charset="0"/>
                <a:cs typeface="Arial" pitchFamily="34" charset="0"/>
              </a:defRPr>
            </a:lvl4pPr>
            <a:lvl5pPr>
              <a:defRPr sz="1867">
                <a:solidFill>
                  <a:schemeClr val="tx1">
                    <a:lumMod val="75000"/>
                    <a:lumOff val="25000"/>
                  </a:schemeClr>
                </a:solidFill>
                <a:latin typeface="Arial" pitchFamily="34" charset="0"/>
                <a:cs typeface="Arial" pitchFamily="34" charset="0"/>
              </a:defRPr>
            </a:lvl5pPr>
          </a:lstStyle>
          <a:p>
            <a:pPr marL="457189" marR="0" lvl="0" indent="-457189" algn="l" defTabSz="1219170" rtl="0" eaLnBrk="1" fontAlgn="auto" latinLnBrk="0" hangingPunct="1">
              <a:lnSpc>
                <a:spcPct val="100000"/>
              </a:lnSpc>
              <a:spcBef>
                <a:spcPct val="20000"/>
              </a:spcBef>
              <a:spcAft>
                <a:spcPts val="0"/>
              </a:spcAft>
              <a:buClrTx/>
              <a:buSzTx/>
              <a:buFont typeface="Arial" pitchFamily="34" charset="0"/>
              <a:buChar char="•"/>
              <a:tabLst/>
              <a:defRPr/>
            </a:pPr>
            <a:r>
              <a:rPr lang="en-US" dirty="0"/>
              <a:t>Organization goes here</a:t>
            </a:r>
          </a:p>
          <a:p>
            <a:pPr lvl="1"/>
            <a:r>
              <a:rPr lang="en-US" dirty="0"/>
              <a:t>Second level goes here</a:t>
            </a:r>
          </a:p>
          <a:p>
            <a:pPr lvl="2"/>
            <a:r>
              <a:rPr lang="en-US" dirty="0"/>
              <a:t>Third level goes here</a:t>
            </a:r>
          </a:p>
          <a:p>
            <a:pPr lvl="3"/>
            <a:r>
              <a:rPr lang="en-US" dirty="0"/>
              <a:t>Fourth level goes here</a:t>
            </a:r>
          </a:p>
          <a:p>
            <a:pPr lvl="4"/>
            <a:r>
              <a:rPr lang="en-US" dirty="0"/>
              <a:t>Fifth level goes here</a:t>
            </a:r>
          </a:p>
        </p:txBody>
      </p:sp>
      <p:pic>
        <p:nvPicPr>
          <p:cNvPr id="14" name="Picture 13"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sp>
        <p:nvSpPr>
          <p:cNvPr id="10" name="Slide Number Placeholder 5"/>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A14D7-5929-4FDD-8FA6-69482CF948CC}" type="slidenum">
              <a:rPr lang="en-US" sz="1600" smtClean="0"/>
              <a:pPr/>
              <a:t>‹#›</a:t>
            </a:fld>
            <a:endParaRPr lang="en-US" sz="1600"/>
          </a:p>
        </p:txBody>
      </p:sp>
      <p:pic>
        <p:nvPicPr>
          <p:cNvPr id="15" name="Picture 14"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6"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188862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050" name="Picture 2" descr="C:\Users\Mandy\Documents\PPT Template\Presentation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0" name="Title 1"/>
          <p:cNvSpPr>
            <a:spLocks noGrp="1"/>
          </p:cNvSpPr>
          <p:nvPr>
            <p:ph type="title" hasCustomPrompt="1"/>
          </p:nvPr>
        </p:nvSpPr>
        <p:spPr>
          <a:xfrm>
            <a:off x="609600" y="366184"/>
            <a:ext cx="9347200"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Disclosure</a:t>
            </a:r>
          </a:p>
        </p:txBody>
      </p:sp>
      <p:sp>
        <p:nvSpPr>
          <p:cNvPr id="11" name="Content Placeholder 3"/>
          <p:cNvSpPr>
            <a:spLocks noGrp="1"/>
          </p:cNvSpPr>
          <p:nvPr>
            <p:ph sz="quarter" idx="13" hasCustomPrompt="1"/>
          </p:nvPr>
        </p:nvSpPr>
        <p:spPr>
          <a:xfrm>
            <a:off x="611514" y="1847123"/>
            <a:ext cx="10970887" cy="4121877"/>
          </a:xfrm>
          <a:prstGeom prst="rect">
            <a:avLst/>
          </a:prstGeom>
        </p:spPr>
        <p:txBody>
          <a:bodyPr>
            <a:normAutofit/>
          </a:bodyPr>
          <a:lstStyle>
            <a:lvl1pPr marL="457189" indent="-457189">
              <a:buFont typeface="Arial" pitchFamily="34" charset="0"/>
              <a:buChar char="•"/>
              <a:defRPr sz="3200">
                <a:solidFill>
                  <a:schemeClr val="tx1">
                    <a:lumMod val="75000"/>
                    <a:lumOff val="25000"/>
                  </a:schemeClr>
                </a:solidFill>
                <a:latin typeface="Arial" pitchFamily="34" charset="0"/>
                <a:cs typeface="Arial" pitchFamily="34" charset="0"/>
              </a:defRPr>
            </a:lvl1pPr>
            <a:lvl2pPr>
              <a:defRPr sz="2667">
                <a:solidFill>
                  <a:schemeClr val="tx1">
                    <a:lumMod val="75000"/>
                    <a:lumOff val="25000"/>
                  </a:schemeClr>
                </a:solidFill>
                <a:latin typeface="Arial" pitchFamily="34" charset="0"/>
                <a:cs typeface="Arial" pitchFamily="34" charset="0"/>
              </a:defRPr>
            </a:lvl2pPr>
            <a:lvl3pPr>
              <a:defRPr sz="2400" baseline="0">
                <a:solidFill>
                  <a:schemeClr val="tx1">
                    <a:lumMod val="75000"/>
                    <a:lumOff val="25000"/>
                  </a:schemeClr>
                </a:solidFill>
                <a:latin typeface="Arial" pitchFamily="34" charset="0"/>
                <a:cs typeface="Arial" pitchFamily="34" charset="0"/>
              </a:defRPr>
            </a:lvl3pPr>
            <a:lvl4pPr>
              <a:defRPr sz="2133" baseline="0">
                <a:solidFill>
                  <a:schemeClr val="tx1">
                    <a:lumMod val="75000"/>
                    <a:lumOff val="25000"/>
                  </a:schemeClr>
                </a:solidFill>
                <a:latin typeface="Arial" pitchFamily="34" charset="0"/>
                <a:cs typeface="Arial" pitchFamily="34" charset="0"/>
              </a:defRPr>
            </a:lvl4pPr>
            <a:lvl5pPr>
              <a:defRPr sz="1867" baseline="0">
                <a:solidFill>
                  <a:schemeClr val="tx1">
                    <a:lumMod val="75000"/>
                    <a:lumOff val="2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pic>
        <p:nvPicPr>
          <p:cNvPr id="12" name="Picture 11"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sp>
        <p:nvSpPr>
          <p:cNvPr id="9" name="Slide Number Placeholder 5"/>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5A14D7-5929-4FDD-8FA6-69482CF948CC}" type="slidenum">
              <a:rPr lang="en-US" sz="1600" smtClean="0"/>
              <a:pPr/>
              <a:t>‹#›</a:t>
            </a:fld>
            <a:endParaRPr lang="en-US" sz="1600"/>
          </a:p>
        </p:txBody>
      </p:sp>
      <p:pic>
        <p:nvPicPr>
          <p:cNvPr id="13" name="Picture 12"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09" y="6199201"/>
            <a:ext cx="2133919" cy="538303"/>
          </a:xfrm>
          <a:prstGeom prst="rect">
            <a:avLst/>
          </a:prstGeom>
        </p:spPr>
      </p:pic>
      <p:sp>
        <p:nvSpPr>
          <p:cNvPr id="14" name="TextBox 7"/>
          <p:cNvSpPr txBox="1"/>
          <p:nvPr/>
        </p:nvSpPr>
        <p:spPr>
          <a:xfrm>
            <a:off x="2710451" y="6287404"/>
            <a:ext cx="3622531"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188029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3074"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2" name="Title 1"/>
          <p:cNvSpPr>
            <a:spLocks noGrp="1"/>
          </p:cNvSpPr>
          <p:nvPr>
            <p:ph type="title" hasCustomPrompt="1"/>
          </p:nvPr>
        </p:nvSpPr>
        <p:spPr>
          <a:xfrm>
            <a:off x="963084" y="3005667"/>
            <a:ext cx="10363200" cy="1816100"/>
          </a:xfrm>
          <a:prstGeom prst="rect">
            <a:avLst/>
          </a:prstGeom>
        </p:spPr>
        <p:txBody>
          <a:bodyPr anchor="t">
            <a:normAutofit/>
          </a:bodyPr>
          <a:lstStyle>
            <a:lvl1pPr algn="l">
              <a:defRPr sz="4267" b="1" cap="all">
                <a:solidFill>
                  <a:schemeClr val="bg1"/>
                </a:solidFill>
                <a:latin typeface="Arial" pitchFamily="34" charset="0"/>
                <a:cs typeface="Arial" pitchFamily="34" charset="0"/>
              </a:defRPr>
            </a:lvl1pPr>
          </a:lstStyle>
          <a:p>
            <a:r>
              <a:rPr lang="en-US" dirty="0"/>
              <a:t>Title</a:t>
            </a:r>
          </a:p>
        </p:txBody>
      </p:sp>
      <p:sp>
        <p:nvSpPr>
          <p:cNvPr id="13" name="Text Placeholder 2"/>
          <p:cNvSpPr>
            <a:spLocks noGrp="1"/>
          </p:cNvSpPr>
          <p:nvPr>
            <p:ph type="body" idx="1" hasCustomPrompt="1"/>
          </p:nvPr>
        </p:nvSpPr>
        <p:spPr>
          <a:xfrm>
            <a:off x="963085" y="1005418"/>
            <a:ext cx="8993716" cy="2000249"/>
          </a:xfrm>
          <a:prstGeom prst="rect">
            <a:avLst/>
          </a:prstGeom>
        </p:spPr>
        <p:txBody>
          <a:bodyPr anchor="b"/>
          <a:lstStyle>
            <a:lvl1pPr marL="0" indent="0">
              <a:buNone/>
              <a:defRPr sz="2667" baseline="0">
                <a:solidFill>
                  <a:srgbClr val="92D050"/>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Description of the session</a:t>
            </a:r>
          </a:p>
        </p:txBody>
      </p:sp>
      <p:pic>
        <p:nvPicPr>
          <p:cNvPr id="14" name="Picture 13" descr="CU-Medicine-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57" y="325759"/>
            <a:ext cx="1471193" cy="1440000"/>
          </a:xfrm>
          <a:prstGeom prst="rect">
            <a:avLst/>
          </a:prstGeom>
        </p:spPr>
      </p:pic>
      <p:pic>
        <p:nvPicPr>
          <p:cNvPr id="8" name="Picture 7" descr="Faculty-of-Me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9"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733" y="4874349"/>
            <a:ext cx="1461571" cy="1440000"/>
          </a:xfrm>
          <a:prstGeom prst="rect">
            <a:avLst/>
          </a:prstGeom>
        </p:spPr>
      </p:pic>
    </p:spTree>
    <p:custDataLst>
      <p:tags r:id="rId1"/>
    </p:custDataLst>
    <p:extLst>
      <p:ext uri="{BB962C8B-B14F-4D97-AF65-F5344CB8AC3E}">
        <p14:creationId xmlns:p14="http://schemas.microsoft.com/office/powerpoint/2010/main" val="17639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8" name="Picture 2" descr="C:\Users\Mandy\Documents\PPT Template\Template background 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49" b="296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22381714-8887-4871-928D-7EE968CC755A}" type="slidenum">
              <a:rPr lang="en-US" smtClean="0"/>
              <a:t>‹#›</a:t>
            </a:fld>
            <a:endParaRPr lang="en-US"/>
          </a:p>
        </p:txBody>
      </p:sp>
      <p:sp>
        <p:nvSpPr>
          <p:cNvPr id="12" name="Content Placeholder 7"/>
          <p:cNvSpPr>
            <a:spLocks noGrp="1"/>
          </p:cNvSpPr>
          <p:nvPr>
            <p:ph sz="quarter" idx="13" hasCustomPrompt="1"/>
          </p:nvPr>
        </p:nvSpPr>
        <p:spPr>
          <a:xfrm>
            <a:off x="621269" y="1872523"/>
            <a:ext cx="10876729" cy="4096477"/>
          </a:xfrm>
          <a:prstGeom prst="rect">
            <a:avLst/>
          </a:prstGeom>
        </p:spPr>
        <p:txBody>
          <a:bodyPr>
            <a:normAutofit/>
          </a:bodyPr>
          <a:lstStyle>
            <a:lvl1pPr marL="457189" indent="-457189">
              <a:buClr>
                <a:srgbClr val="92D050"/>
              </a:buClr>
              <a:buFont typeface="Arial" pitchFamily="34" charset="0"/>
              <a:buChar char="•"/>
              <a:defRPr sz="3200">
                <a:solidFill>
                  <a:schemeClr val="bg1"/>
                </a:solidFill>
                <a:latin typeface="Arial" pitchFamily="34" charset="0"/>
                <a:cs typeface="Arial" pitchFamily="34" charset="0"/>
              </a:defRPr>
            </a:lvl1pPr>
            <a:lvl2pPr>
              <a:buClr>
                <a:srgbClr val="92D050"/>
              </a:buClr>
              <a:defRPr sz="2667">
                <a:solidFill>
                  <a:schemeClr val="bg1">
                    <a:lumMod val="95000"/>
                  </a:schemeClr>
                </a:solidFill>
                <a:latin typeface="Arial" pitchFamily="34" charset="0"/>
                <a:cs typeface="Arial" pitchFamily="34" charset="0"/>
              </a:defRPr>
            </a:lvl2pPr>
            <a:lvl3pPr>
              <a:buClr>
                <a:srgbClr val="92D050"/>
              </a:buClr>
              <a:defRPr sz="2400">
                <a:solidFill>
                  <a:schemeClr val="bg1">
                    <a:lumMod val="95000"/>
                  </a:schemeClr>
                </a:solidFill>
                <a:latin typeface="Arial" pitchFamily="34" charset="0"/>
                <a:cs typeface="Arial" pitchFamily="34" charset="0"/>
              </a:defRPr>
            </a:lvl3pPr>
            <a:lvl4pPr>
              <a:buClr>
                <a:srgbClr val="92D050"/>
              </a:buClr>
              <a:defRPr sz="2133">
                <a:solidFill>
                  <a:schemeClr val="bg1">
                    <a:lumMod val="95000"/>
                  </a:schemeClr>
                </a:solidFill>
                <a:latin typeface="Arial" pitchFamily="34" charset="0"/>
                <a:cs typeface="Arial" pitchFamily="34" charset="0"/>
              </a:defRPr>
            </a:lvl4pPr>
            <a:lvl5pPr>
              <a:buClr>
                <a:srgbClr val="92D050"/>
              </a:buClr>
              <a:defRPr sz="1867" baseline="0">
                <a:solidFill>
                  <a:schemeClr val="bg1">
                    <a:lumMod val="95000"/>
                  </a:schemeClr>
                </a:solidFill>
                <a:latin typeface="Arial" pitchFamily="34" charset="0"/>
                <a:cs typeface="Arial" pitchFamily="34" charset="0"/>
              </a:defRPr>
            </a:lvl5pPr>
          </a:lstStyle>
          <a:p>
            <a:pPr lvl="0"/>
            <a:r>
              <a:rPr lang="en-US" dirty="0"/>
              <a:t>Text goes here</a:t>
            </a:r>
          </a:p>
          <a:p>
            <a:pPr lvl="1"/>
            <a:r>
              <a:rPr lang="en-US" dirty="0"/>
              <a:t>Second level goes here</a:t>
            </a:r>
          </a:p>
          <a:p>
            <a:pPr lvl="2"/>
            <a:r>
              <a:rPr lang="en-US" dirty="0"/>
              <a:t>Third level goes here</a:t>
            </a:r>
          </a:p>
          <a:p>
            <a:pPr lvl="3"/>
            <a:r>
              <a:rPr lang="en-US" dirty="0"/>
              <a:t>Forth level goes here</a:t>
            </a:r>
          </a:p>
          <a:p>
            <a:pPr lvl="4"/>
            <a:r>
              <a:rPr lang="en-US" dirty="0"/>
              <a:t>Fifth level goes here</a:t>
            </a:r>
          </a:p>
        </p:txBody>
      </p:sp>
      <p:sp>
        <p:nvSpPr>
          <p:cNvPr id="13" name="Title 1"/>
          <p:cNvSpPr>
            <a:spLocks noGrp="1"/>
          </p:cNvSpPr>
          <p:nvPr>
            <p:ph type="title" hasCustomPrompt="1"/>
          </p:nvPr>
        </p:nvSpPr>
        <p:spPr>
          <a:xfrm>
            <a:off x="609600" y="366184"/>
            <a:ext cx="10959008" cy="1234016"/>
          </a:xfrm>
          <a:prstGeom prst="rect">
            <a:avLst/>
          </a:prstGeom>
        </p:spPr>
        <p:txBody>
          <a:bodyPr>
            <a:normAutofit/>
          </a:bodyPr>
          <a:lstStyle>
            <a:lvl1pPr algn="l">
              <a:defRPr lang="en-US" sz="4800" b="1" kern="1200" dirty="0">
                <a:solidFill>
                  <a:schemeClr val="bg1"/>
                </a:solidFill>
                <a:latin typeface="Arial" pitchFamily="34" charset="0"/>
                <a:ea typeface="+mn-ea"/>
                <a:cs typeface="Arial" pitchFamily="34" charset="0"/>
              </a:defRPr>
            </a:lvl1pPr>
          </a:lstStyle>
          <a:p>
            <a:r>
              <a:rPr lang="en-US" dirty="0"/>
              <a:t>Headline</a:t>
            </a:r>
          </a:p>
        </p:txBody>
      </p:sp>
      <p:pic>
        <p:nvPicPr>
          <p:cNvPr id="11" name="Picture 10" descr="Faculty-of-M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2" y="6197525"/>
            <a:ext cx="2133919" cy="538303"/>
          </a:xfrm>
          <a:prstGeom prst="rect">
            <a:avLst/>
          </a:prstGeom>
        </p:spPr>
      </p:pic>
      <p:sp>
        <p:nvSpPr>
          <p:cNvPr id="14" name="TextBox 7"/>
          <p:cNvSpPr txBox="1"/>
          <p:nvPr/>
        </p:nvSpPr>
        <p:spPr>
          <a:xfrm>
            <a:off x="2744935" y="6304465"/>
            <a:ext cx="3587507"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467"/>
              </a:lnSpc>
            </a:pPr>
            <a:r>
              <a:rPr lang="zh-TW" altLang="en-US"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那 打 素 護 理 學 院</a:t>
            </a:r>
            <a:endParaRPr lang="en-US" altLang="zh-TW" sz="1067"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467"/>
              </a:lnSpc>
            </a:pPr>
            <a:r>
              <a:rPr lang="en-US" altLang="zh-HK"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The Nethersole School of Nursing</a:t>
            </a:r>
            <a:endParaRPr lang="zh-HK" altLang="en-US" sz="1067" b="1" spc="107"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Tree>
    <p:custDataLst>
      <p:tags r:id="rId1"/>
    </p:custDataLst>
    <p:extLst>
      <p:ext uri="{BB962C8B-B14F-4D97-AF65-F5344CB8AC3E}">
        <p14:creationId xmlns:p14="http://schemas.microsoft.com/office/powerpoint/2010/main" val="66529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Mandy\Documents\PPT Template\template background 2.jpg"/>
          <p:cNvPicPr>
            <a:picLocks noChangeAspect="1" noChangeArrowheads="1"/>
          </p:cNvPicPr>
          <p:nvPr/>
        </p:nvPicPr>
        <p:blipFill rotWithShape="1">
          <a:blip r:embed="rId25">
            <a:extLst>
              <a:ext uri="{28A0092B-C50C-407E-A947-70E740481C1C}">
                <a14:useLocalDpi xmlns:a14="http://schemas.microsoft.com/office/drawing/2010/main" val="0"/>
              </a:ext>
            </a:extLst>
          </a:blip>
          <a:srcRect t="-486" b="24792"/>
          <a:stretch/>
        </p:blipFill>
        <p:spPr bwMode="auto">
          <a:xfrm>
            <a:off x="0" y="-63504"/>
            <a:ext cx="12192000" cy="692150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2381714-8887-4871-928D-7EE968CC755A}" type="slidenum">
              <a:rPr lang="en-US" smtClean="0"/>
              <a:t>‹#›</a:t>
            </a:fld>
            <a:endParaRPr lang="en-US"/>
          </a:p>
        </p:txBody>
      </p:sp>
      <p:pic>
        <p:nvPicPr>
          <p:cNvPr id="7" name="Picture 6" descr="CU-Medicine-logo-S.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25001" y="482601"/>
            <a:ext cx="2110823" cy="2066068"/>
          </a:xfrm>
          <a:prstGeom prst="rect">
            <a:avLst/>
          </a:prstGeom>
        </p:spPr>
      </p:pic>
      <p:sp>
        <p:nvSpPr>
          <p:cNvPr id="9" name="Rectangle 8"/>
          <p:cNvSpPr/>
          <p:nvPr/>
        </p:nvSpPr>
        <p:spPr>
          <a:xfrm>
            <a:off x="732566" y="6502082"/>
            <a:ext cx="7427239" cy="276999"/>
          </a:xfrm>
          <a:prstGeom prst="rect">
            <a:avLst/>
          </a:prstGeom>
        </p:spPr>
        <p:txBody>
          <a:bodyPr wrap="square">
            <a:spAutoFit/>
          </a:bodyPr>
          <a:lstStyle/>
          <a:p>
            <a:r>
              <a:rPr lang="en-US" altLang="zh-HK" sz="1200" b="0" dirty="0">
                <a:solidFill>
                  <a:schemeClr val="bg1"/>
                </a:solidFill>
                <a:latin typeface="Arial" panose="020B0604020202020204" pitchFamily="34" charset="0"/>
                <a:cs typeface="Arial" panose="020B0604020202020204" pitchFamily="34" charset="0"/>
              </a:rPr>
              <a:t>Copyright © 2017. All right reserved. The </a:t>
            </a:r>
            <a:r>
              <a:rPr lang="en-US" altLang="zh-HK" sz="1200" b="0" dirty="0" err="1">
                <a:solidFill>
                  <a:schemeClr val="bg1"/>
                </a:solidFill>
                <a:latin typeface="Arial" panose="020B0604020202020204" pitchFamily="34" charset="0"/>
                <a:cs typeface="Arial" panose="020B0604020202020204" pitchFamily="34" charset="0"/>
              </a:rPr>
              <a:t>Nethersole</a:t>
            </a:r>
            <a:r>
              <a:rPr lang="en-US" altLang="zh-HK" sz="1200" b="0" dirty="0">
                <a:solidFill>
                  <a:schemeClr val="bg1"/>
                </a:solidFill>
                <a:latin typeface="Arial" panose="020B0604020202020204" pitchFamily="34" charset="0"/>
                <a:cs typeface="Arial" panose="020B0604020202020204" pitchFamily="34" charset="0"/>
              </a:rPr>
              <a:t> School of Nursing, Faculty of Medicine, CUHK</a:t>
            </a:r>
            <a:endParaRPr lang="en-US" sz="1200" b="0" dirty="0">
              <a:solidFill>
                <a:schemeClr val="bg1"/>
              </a:solidFill>
              <a:latin typeface="Arial" panose="020B0604020202020204" pitchFamily="34" charset="0"/>
              <a:cs typeface="Arial" panose="020B0604020202020204" pitchFamily="34" charset="0"/>
            </a:endParaRPr>
          </a:p>
        </p:txBody>
      </p:sp>
    </p:spTree>
    <p:custDataLst>
      <p:tags r:id="rId24"/>
    </p:custDataLst>
    <p:extLst>
      <p:ext uri="{BB962C8B-B14F-4D97-AF65-F5344CB8AC3E}">
        <p14:creationId xmlns:p14="http://schemas.microsoft.com/office/powerpoint/2010/main" val="870424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jp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youtu.be/JV0VRJHrVeQ" TargetMode="Externa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effectLst>
                  <a:outerShdw blurRad="38100" dist="38100" dir="2700000" algn="tl">
                    <a:srgbClr val="000000">
                      <a:alpha val="43137"/>
                    </a:srgbClr>
                  </a:outerShdw>
                </a:effectLst>
              </a:rPr>
              <a:t>Advance Care Planning for </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People with Dementia</a:t>
            </a:r>
            <a:br>
              <a:rPr lang="en-US" sz="4000" dirty="0">
                <a:effectLst>
                  <a:outerShdw blurRad="38100" dist="38100" dir="2700000" algn="tl">
                    <a:srgbClr val="000000">
                      <a:alpha val="43137"/>
                    </a:srgbClr>
                  </a:outerShdw>
                </a:effectLst>
              </a:rPr>
            </a:br>
            <a:r>
              <a:rPr lang="zh-TW" altLang="en-US"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與認知障礙</a:t>
            </a:r>
            <a:r>
              <a:rPr lang="en-US" altLang="zh-TW"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失智</a:t>
            </a:r>
            <a:r>
              <a:rPr lang="en-US" altLang="zh-TW"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症患者預設照顧計劃</a:t>
            </a:r>
            <a:endParaRPr lang="en-US" sz="4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Content Placeholder 4"/>
          <p:cNvSpPr>
            <a:spLocks noGrp="1"/>
          </p:cNvSpPr>
          <p:nvPr>
            <p:ph sz="quarter" idx="11"/>
          </p:nvPr>
        </p:nvSpPr>
        <p:spPr>
          <a:xfrm>
            <a:off x="1057366" y="4184888"/>
            <a:ext cx="10931061" cy="406400"/>
          </a:xfrm>
        </p:spPr>
        <p:txBody>
          <a:bodyPr/>
          <a:lstStyle/>
          <a:p>
            <a:r>
              <a:rPr lang="en-US" b="1" dirty="0"/>
              <a:t>Dr Helen Chan RN PhD</a:t>
            </a:r>
          </a:p>
          <a:p>
            <a:r>
              <a:rPr lang="en-US" b="1" dirty="0"/>
              <a:t>Associate Professor </a:t>
            </a:r>
          </a:p>
        </p:txBody>
      </p:sp>
    </p:spTree>
    <p:extLst>
      <p:ext uri="{BB962C8B-B14F-4D97-AF65-F5344CB8AC3E}">
        <p14:creationId xmlns:p14="http://schemas.microsoft.com/office/powerpoint/2010/main" val="600996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extLst>
              <p:ext uri="{D42A27DB-BD31-4B8C-83A1-F6EECF244321}">
                <p14:modId xmlns:p14="http://schemas.microsoft.com/office/powerpoint/2010/main" val="1956216995"/>
              </p:ext>
            </p:extLst>
          </p:nvPr>
        </p:nvGraphicFramePr>
        <p:xfrm>
          <a:off x="6032340" y="1157540"/>
          <a:ext cx="4618856" cy="20895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p:cNvGraphicFramePr>
            <a:graphicFrameLocks noGrp="1"/>
          </p:cNvGraphicFramePr>
          <p:nvPr>
            <p:ph sz="quarter" idx="4294967295"/>
            <p:extLst>
              <p:ext uri="{D42A27DB-BD31-4B8C-83A1-F6EECF244321}">
                <p14:modId xmlns:p14="http://schemas.microsoft.com/office/powerpoint/2010/main" val="2453212720"/>
              </p:ext>
            </p:extLst>
          </p:nvPr>
        </p:nvGraphicFramePr>
        <p:xfrm>
          <a:off x="1432338" y="1168423"/>
          <a:ext cx="4243388" cy="2082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336133" y="129736"/>
            <a:ext cx="11721106" cy="1234016"/>
          </a:xfrm>
        </p:spPr>
        <p:txBody>
          <a:bodyPr>
            <a:noAutofit/>
          </a:bodyPr>
          <a:lstStyle/>
          <a:p>
            <a:r>
              <a:rPr lang="en-US" sz="2800" dirty="0"/>
              <a:t>Concordance between patients and family on </a:t>
            </a:r>
            <a:r>
              <a:rPr lang="en-US" altLang="zh-TW" sz="2800" dirty="0"/>
              <a:t>EOL</a:t>
            </a:r>
            <a:r>
              <a:rPr lang="en-US" sz="2800" dirty="0"/>
              <a:t> care wishes </a:t>
            </a:r>
            <a:br>
              <a:rPr lang="en-US" sz="2800" dirty="0"/>
            </a:br>
            <a:r>
              <a:rPr lang="zh-TW" altLang="en-US" sz="3200" b="0" dirty="0">
                <a:latin typeface="Microsoft YaHei" panose="020B0503020204020204" pitchFamily="34" charset="-122"/>
                <a:ea typeface="Microsoft YaHei" panose="020B0503020204020204" pitchFamily="34" charset="-122"/>
              </a:rPr>
              <a:t>病患者與家屬對晚期照顧意願的一致度</a:t>
            </a:r>
            <a:endParaRPr lang="en-US" sz="3200" b="0" dirty="0">
              <a:latin typeface="Microsoft YaHei" panose="020B0503020204020204" pitchFamily="34" charset="-122"/>
              <a:ea typeface="Microsoft YaHei" panose="020B0503020204020204" pitchFamily="34" charset="-122"/>
            </a:endParaRPr>
          </a:p>
        </p:txBody>
      </p:sp>
      <p:sp>
        <p:nvSpPr>
          <p:cNvPr id="4" name="Rectangle 3"/>
          <p:cNvSpPr/>
          <p:nvPr/>
        </p:nvSpPr>
        <p:spPr>
          <a:xfrm>
            <a:off x="486508" y="5443494"/>
            <a:ext cx="11570731" cy="640175"/>
          </a:xfrm>
          <a:prstGeom prst="rect">
            <a:avLst/>
          </a:prstGeom>
        </p:spPr>
        <p:txBody>
          <a:bodyPr wrap="square">
            <a:spAutoFit/>
          </a:bodyPr>
          <a:lstStyle/>
          <a:p>
            <a:pPr lvl="0">
              <a:lnSpc>
                <a:spcPts val="1400"/>
              </a:lnSpc>
              <a:spcAft>
                <a:spcPts val="0"/>
              </a:spcAft>
            </a:pPr>
            <a:r>
              <a:rPr lang="en-GB" sz="1600" dirty="0">
                <a:ea typeface="新細明體" panose="02020500000000000000" pitchFamily="18" charset="-120"/>
              </a:rPr>
              <a:t>Chan, H.Y.L</a:t>
            </a:r>
            <a:r>
              <a:rPr lang="en-GB" sz="1600" b="1" dirty="0">
                <a:ea typeface="新細明體" panose="02020500000000000000" pitchFamily="18" charset="-120"/>
              </a:rPr>
              <a:t>.</a:t>
            </a:r>
            <a:r>
              <a:rPr lang="en-GB" sz="1600" dirty="0">
                <a:ea typeface="新細明體" panose="02020500000000000000" pitchFamily="18" charset="-120"/>
              </a:rPr>
              <a:t>, Ng, J.S.C., Chan, K.S., Chan, L.N., Ko, P.S., Leung, D.Y.P., Lee, I.F.K., Lee, D.T.F., Chan, C.W.H. (2018). Effects of a nurse-led post-discharge advance care planning programme for community-dwelling patients nearing the end of life and their family members: A randomised controlled trial</a:t>
            </a:r>
            <a:r>
              <a:rPr lang="en-GB" sz="1600" i="1" dirty="0">
                <a:ea typeface="新細明體" panose="02020500000000000000" pitchFamily="18" charset="-120"/>
              </a:rPr>
              <a:t>. International Journal of Nursing Studies, 87, </a:t>
            </a:r>
            <a:r>
              <a:rPr lang="en-GB" sz="1600" dirty="0">
                <a:ea typeface="新細明體" panose="02020500000000000000" pitchFamily="18" charset="-120"/>
              </a:rPr>
              <a:t>26-33.</a:t>
            </a:r>
            <a:endParaRPr lang="en-US" sz="1100" dirty="0">
              <a:effectLst/>
              <a:ea typeface="新細明體" panose="02020500000000000000" pitchFamily="18" charset="-120"/>
            </a:endParaRPr>
          </a:p>
        </p:txBody>
      </p:sp>
      <p:sp>
        <p:nvSpPr>
          <p:cNvPr id="6" name="Rectangle 5"/>
          <p:cNvSpPr/>
          <p:nvPr/>
        </p:nvSpPr>
        <p:spPr>
          <a:xfrm>
            <a:off x="4884752" y="1458336"/>
            <a:ext cx="1063112" cy="369332"/>
          </a:xfrm>
          <a:prstGeom prst="rect">
            <a:avLst/>
          </a:prstGeom>
        </p:spPr>
        <p:txBody>
          <a:bodyPr wrap="none">
            <a:spAutoFit/>
          </a:bodyPr>
          <a:lstStyle/>
          <a:p>
            <a:r>
              <a:rPr lang="en-GB" altLang="zh-HK" dirty="0">
                <a:solidFill>
                  <a:srgbClr val="FF0000"/>
                </a:solidFill>
              </a:rPr>
              <a:t>p=0.024*</a:t>
            </a:r>
            <a:endParaRPr lang="zh-HK" altLang="en-US" dirty="0">
              <a:solidFill>
                <a:srgbClr val="FF0000"/>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3537888826"/>
              </p:ext>
            </p:extLst>
          </p:nvPr>
        </p:nvGraphicFramePr>
        <p:xfrm>
          <a:off x="1432338" y="3169462"/>
          <a:ext cx="4176464" cy="216859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4884752" y="4359064"/>
            <a:ext cx="1063112" cy="369332"/>
          </a:xfrm>
          <a:prstGeom prst="rect">
            <a:avLst/>
          </a:prstGeom>
        </p:spPr>
        <p:txBody>
          <a:bodyPr wrap="none">
            <a:spAutoFit/>
          </a:bodyPr>
          <a:lstStyle/>
          <a:p>
            <a:r>
              <a:rPr lang="en-GB" altLang="zh-HK" dirty="0">
                <a:solidFill>
                  <a:srgbClr val="FF0000"/>
                </a:solidFill>
              </a:rPr>
              <a:t>p=0.018*</a:t>
            </a:r>
            <a:endParaRPr lang="zh-HK" altLang="en-US" dirty="0">
              <a:solidFill>
                <a:srgbClr val="FF0000"/>
              </a:solidFill>
            </a:endParaRPr>
          </a:p>
        </p:txBody>
      </p:sp>
      <p:sp>
        <p:nvSpPr>
          <p:cNvPr id="10" name="Rectangle 9"/>
          <p:cNvSpPr/>
          <p:nvPr/>
        </p:nvSpPr>
        <p:spPr>
          <a:xfrm>
            <a:off x="10211144" y="1495384"/>
            <a:ext cx="1063112" cy="369332"/>
          </a:xfrm>
          <a:prstGeom prst="rect">
            <a:avLst/>
          </a:prstGeom>
        </p:spPr>
        <p:txBody>
          <a:bodyPr wrap="none">
            <a:spAutoFit/>
          </a:bodyPr>
          <a:lstStyle/>
          <a:p>
            <a:r>
              <a:rPr lang="en-GB" altLang="zh-HK" dirty="0">
                <a:solidFill>
                  <a:srgbClr val="FF0000"/>
                </a:solidFill>
              </a:rPr>
              <a:t>p=0.034*</a:t>
            </a:r>
            <a:endParaRPr lang="zh-HK" altLang="en-US" dirty="0">
              <a:solidFill>
                <a:srgbClr val="FF0000"/>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468725904"/>
              </p:ext>
            </p:extLst>
          </p:nvPr>
        </p:nvGraphicFramePr>
        <p:xfrm>
          <a:off x="6032340" y="3158609"/>
          <a:ext cx="4618856" cy="2190301"/>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10289624" y="3620477"/>
            <a:ext cx="1293944" cy="369332"/>
          </a:xfrm>
          <a:prstGeom prst="rect">
            <a:avLst/>
          </a:prstGeom>
        </p:spPr>
        <p:txBody>
          <a:bodyPr wrap="none">
            <a:spAutoFit/>
          </a:bodyPr>
          <a:lstStyle/>
          <a:p>
            <a:r>
              <a:rPr lang="en-GB" altLang="zh-HK" dirty="0">
                <a:solidFill>
                  <a:srgbClr val="FF0000"/>
                </a:solidFill>
              </a:rPr>
              <a:t>P&lt;0.001***</a:t>
            </a:r>
            <a:endParaRPr lang="zh-HK" altLang="en-US" dirty="0">
              <a:solidFill>
                <a:srgbClr val="FF0000"/>
              </a:solidFill>
            </a:endParaRPr>
          </a:p>
        </p:txBody>
      </p:sp>
    </p:spTree>
    <p:extLst>
      <p:ext uri="{BB962C8B-B14F-4D97-AF65-F5344CB8AC3E}">
        <p14:creationId xmlns:p14="http://schemas.microsoft.com/office/powerpoint/2010/main" val="338366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73570" y="1275420"/>
            <a:ext cx="7383625" cy="4272625"/>
          </a:xfrm>
        </p:spPr>
        <p:txBody>
          <a:bodyPr>
            <a:normAutofit/>
          </a:bodyPr>
          <a:lstStyle/>
          <a:p>
            <a:pPr marL="0" indent="0">
              <a:buNone/>
            </a:pPr>
            <a:r>
              <a:rPr lang="zh-TW" altLang="en-US" sz="3600" b="1" dirty="0">
                <a:latin typeface="標楷體" panose="03000509000000000000" pitchFamily="65" charset="-120"/>
                <a:ea typeface="標楷體" panose="03000509000000000000" pitchFamily="65" charset="-120"/>
              </a:rPr>
              <a:t>「割股療親」</a:t>
            </a:r>
            <a:endParaRPr lang="en-US" altLang="zh-TW" sz="3600" b="1" dirty="0">
              <a:latin typeface="標楷體" panose="03000509000000000000" pitchFamily="65" charset="-120"/>
              <a:ea typeface="標楷體" panose="03000509000000000000" pitchFamily="65" charset="-120"/>
            </a:endParaRPr>
          </a:p>
          <a:p>
            <a:pPr marL="0" indent="0">
              <a:buNone/>
            </a:pPr>
            <a:r>
              <a:rPr lang="en-HK" altLang="zh-TW" sz="2400" dirty="0">
                <a:latin typeface="+mn-lt"/>
                <a:ea typeface="標楷體" panose="03000509000000000000" pitchFamily="65" charset="-120"/>
              </a:rPr>
              <a:t>In Sung Dynasty…</a:t>
            </a:r>
          </a:p>
          <a:p>
            <a:pPr marL="0" indent="0">
              <a:buNone/>
            </a:pPr>
            <a:r>
              <a:rPr lang="en-GB" sz="2400" dirty="0">
                <a:latin typeface="+mn-lt"/>
                <a:ea typeface="標楷體" panose="03000509000000000000" pitchFamily="65" charset="-120"/>
              </a:rPr>
              <a:t>Yu fed his sick father with flesh from his son and his own body. Such treatment was ineffective, and his father died. Soon after, Yu and his son also died from exhaustion. </a:t>
            </a:r>
          </a:p>
          <a:p>
            <a:pPr marL="0" indent="0">
              <a:buNone/>
            </a:pPr>
            <a:endParaRPr lang="en-GB" altLang="zh-TW" sz="1600" dirty="0">
              <a:latin typeface="+mn-lt"/>
              <a:ea typeface="標楷體" panose="03000509000000000000" pitchFamily="65" charset="-120"/>
            </a:endParaRPr>
          </a:p>
          <a:p>
            <a:pPr marL="0" indent="0">
              <a:buNone/>
            </a:pPr>
            <a:r>
              <a:rPr lang="en-GB" sz="2400" dirty="0">
                <a:latin typeface="+mn-lt"/>
                <a:ea typeface="標楷體" panose="03000509000000000000" pitchFamily="65" charset="-120"/>
              </a:rPr>
              <a:t>Despite this tragedy, their act was highly commended by the emperor and by their neighbours.  A monument was eventually built to commemorate Yu’s unconditional love and devotion. </a:t>
            </a:r>
            <a:endParaRPr lang="en-US" sz="2400" dirty="0">
              <a:latin typeface="+mn-lt"/>
              <a:ea typeface="標楷體" panose="03000509000000000000" pitchFamily="65" charset="-120"/>
            </a:endParaRPr>
          </a:p>
          <a:p>
            <a:pPr marL="0" indent="0">
              <a:buNone/>
            </a:pPr>
            <a:endParaRPr lang="en-HK" altLang="zh-TW" sz="2400" dirty="0">
              <a:latin typeface="+mn-lt"/>
              <a:ea typeface="標楷體" panose="03000509000000000000" pitchFamily="65" charset="-120"/>
            </a:endParaRPr>
          </a:p>
          <a:p>
            <a:pPr marL="0" indent="0">
              <a:buNone/>
            </a:pPr>
            <a:endParaRPr lang="en-US" altLang="zh-TW" sz="2400" dirty="0">
              <a:latin typeface="+mn-lt"/>
              <a:ea typeface="標楷體" panose="03000509000000000000" pitchFamily="65" charset="-120"/>
            </a:endParaRPr>
          </a:p>
          <a:p>
            <a:pPr marL="0" indent="0">
              <a:buNone/>
            </a:pPr>
            <a:endParaRPr lang="en-US" dirty="0"/>
          </a:p>
          <a:p>
            <a:endParaRPr lang="en-US" dirty="0"/>
          </a:p>
        </p:txBody>
      </p:sp>
      <p:sp>
        <p:nvSpPr>
          <p:cNvPr id="3" name="Title 2"/>
          <p:cNvSpPr>
            <a:spLocks noGrp="1"/>
          </p:cNvSpPr>
          <p:nvPr>
            <p:ph type="title"/>
          </p:nvPr>
        </p:nvSpPr>
        <p:spPr>
          <a:xfrm>
            <a:off x="401914" y="265175"/>
            <a:ext cx="10959008" cy="1234016"/>
          </a:xfrm>
        </p:spPr>
        <p:txBody>
          <a:bodyPr>
            <a:normAutofit/>
          </a:bodyPr>
          <a:lstStyle/>
          <a:p>
            <a:r>
              <a:rPr lang="en-US" sz="4000" dirty="0"/>
              <a:t>Symbolic meaning of feeding </a:t>
            </a:r>
            <a:endParaRPr lang="en-US" sz="4000" b="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9B77E2B1-E03C-4FC5-9852-48DEC8DF9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761" y="1071979"/>
            <a:ext cx="3472748" cy="26161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177" y="3770643"/>
            <a:ext cx="3523916" cy="2340511"/>
          </a:xfrm>
          <a:prstGeom prst="rect">
            <a:avLst/>
          </a:prstGeom>
        </p:spPr>
      </p:pic>
      <p:sp>
        <p:nvSpPr>
          <p:cNvPr id="7" name="Rectangle 6"/>
          <p:cNvSpPr/>
          <p:nvPr/>
        </p:nvSpPr>
        <p:spPr>
          <a:xfrm>
            <a:off x="8520608" y="6193681"/>
            <a:ext cx="6096000" cy="666849"/>
          </a:xfrm>
          <a:prstGeom prst="rect">
            <a:avLst/>
          </a:prstGeom>
        </p:spPr>
        <p:txBody>
          <a:bodyPr>
            <a:spAutoFit/>
          </a:bodyPr>
          <a:lstStyle/>
          <a:p>
            <a:r>
              <a:rPr lang="zh-CN" altLang="en-US" sz="2800" baseline="-25000" dirty="0">
                <a:solidFill>
                  <a:srgbClr val="333333"/>
                </a:solidFill>
                <a:latin typeface="arial" panose="020B0604020202020204" pitchFamily="34" charset="0"/>
              </a:rPr>
              <a:t>孝义坊 （广东省中山市牌坊名</a:t>
            </a:r>
            <a:r>
              <a:rPr lang="en-US" altLang="zh-TW" sz="2800" baseline="-25000" dirty="0">
                <a:solidFill>
                  <a:srgbClr val="333333"/>
                </a:solidFill>
                <a:latin typeface="arial" panose="020B0604020202020204" pitchFamily="34" charset="0"/>
              </a:rPr>
              <a:t>)</a:t>
            </a:r>
          </a:p>
          <a:p>
            <a:r>
              <a:rPr lang="en-US" altLang="zh-CN" sz="2800" baseline="-25000" dirty="0">
                <a:solidFill>
                  <a:srgbClr val="333333"/>
                </a:solidFill>
                <a:latin typeface="arial" panose="020B0604020202020204" pitchFamily="34" charset="0"/>
              </a:rPr>
              <a:t>《</a:t>
            </a:r>
            <a:r>
              <a:rPr lang="zh-CN" altLang="en-US" sz="2800" baseline="-25000" dirty="0">
                <a:solidFill>
                  <a:srgbClr val="333333"/>
                </a:solidFill>
                <a:latin typeface="arial" panose="020B0604020202020204" pitchFamily="34" charset="0"/>
              </a:rPr>
              <a:t>香山县志</a:t>
            </a:r>
            <a:r>
              <a:rPr lang="en-US" altLang="zh-CN" sz="2800" baseline="-25000" dirty="0">
                <a:solidFill>
                  <a:srgbClr val="333333"/>
                </a:solidFill>
                <a:latin typeface="arial" panose="020B0604020202020204" pitchFamily="34" charset="0"/>
              </a:rPr>
              <a:t>》</a:t>
            </a:r>
            <a:r>
              <a:rPr lang="zh-CN" altLang="en-US" sz="2800" baseline="-25000" dirty="0">
                <a:solidFill>
                  <a:srgbClr val="333333"/>
                </a:solidFill>
                <a:latin typeface="arial" panose="020B0604020202020204" pitchFamily="34" charset="0"/>
              </a:rPr>
              <a:t>卷十三</a:t>
            </a:r>
          </a:p>
        </p:txBody>
      </p:sp>
      <p:sp>
        <p:nvSpPr>
          <p:cNvPr id="8" name="Rectangle 7"/>
          <p:cNvSpPr/>
          <p:nvPr/>
        </p:nvSpPr>
        <p:spPr>
          <a:xfrm>
            <a:off x="401914" y="5873325"/>
            <a:ext cx="7591310" cy="757130"/>
          </a:xfrm>
          <a:prstGeom prst="rect">
            <a:avLst/>
          </a:prstGeom>
        </p:spPr>
        <p:txBody>
          <a:bodyPr wrap="square">
            <a:spAutoFit/>
          </a:bodyPr>
          <a:lstStyle/>
          <a:p>
            <a:pPr marL="176213" indent="-176213">
              <a:lnSpc>
                <a:spcPct val="120000"/>
              </a:lnSpc>
              <a:buNone/>
            </a:pPr>
            <a:r>
              <a:rPr lang="en-HK" dirty="0"/>
              <a:t>Chan HYL, Wong KKY. Enteral feeding in palliative care: cultural aspects and beyond. Handbook of Nutrition and Diet in Palliative care (2</a:t>
            </a:r>
            <a:r>
              <a:rPr lang="en-HK" baseline="30000" dirty="0"/>
              <a:t>nd</a:t>
            </a:r>
            <a:r>
              <a:rPr lang="en-HK" dirty="0"/>
              <a:t> ed.) (in press) </a:t>
            </a:r>
            <a:endParaRPr lang="en-US" dirty="0"/>
          </a:p>
        </p:txBody>
      </p:sp>
    </p:spTree>
    <p:extLst>
      <p:ext uri="{BB962C8B-B14F-4D97-AF65-F5344CB8AC3E}">
        <p14:creationId xmlns:p14="http://schemas.microsoft.com/office/powerpoint/2010/main" val="88152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When to start ACP?</a:t>
            </a:r>
          </a:p>
        </p:txBody>
      </p:sp>
      <p:graphicFrame>
        <p:nvGraphicFramePr>
          <p:cNvPr id="4" name="Diagram 3">
            <a:extLst>
              <a:ext uri="{FF2B5EF4-FFF2-40B4-BE49-F238E27FC236}">
                <a16:creationId xmlns:a16="http://schemas.microsoft.com/office/drawing/2014/main" id="{2BC0F33A-3BF4-4C91-9C77-9F12F32B4F0B}"/>
              </a:ext>
            </a:extLst>
          </p:cNvPr>
          <p:cNvGraphicFramePr/>
          <p:nvPr>
            <p:extLst>
              <p:ext uri="{D42A27DB-BD31-4B8C-83A1-F6EECF244321}">
                <p14:modId xmlns:p14="http://schemas.microsoft.com/office/powerpoint/2010/main" val="1813409198"/>
              </p:ext>
            </p:extLst>
          </p:nvPr>
        </p:nvGraphicFramePr>
        <p:xfrm>
          <a:off x="738554" y="1230923"/>
          <a:ext cx="10199077" cy="4554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1AF30E5-77A3-46E4-95E9-F2F2885AE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669" y="3481754"/>
            <a:ext cx="2349356" cy="1568195"/>
          </a:xfrm>
          <a:prstGeom prst="rect">
            <a:avLst/>
          </a:prstGeom>
        </p:spPr>
      </p:pic>
      <p:sp>
        <p:nvSpPr>
          <p:cNvPr id="6" name="Rectangle 4"/>
          <p:cNvSpPr>
            <a:spLocks noChangeArrowheads="1"/>
          </p:cNvSpPr>
          <p:nvPr/>
        </p:nvSpPr>
        <p:spPr bwMode="auto">
          <a:xfrm>
            <a:off x="5873262" y="5933875"/>
            <a:ext cx="6318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0"/>
              </a:spcBef>
              <a:buFont typeface="Arial" panose="020B0604020202020204" pitchFamily="34" charset="0"/>
              <a:buNone/>
            </a:pPr>
            <a:r>
              <a:rPr lang="en-US" altLang="zh-HK" sz="1600" dirty="0">
                <a:solidFill>
                  <a:srgbClr val="000000"/>
                </a:solidFill>
                <a:sym typeface="Calibri" panose="020F0502020204030204" pitchFamily="34" charset="0"/>
              </a:rPr>
              <a:t>Chan, H.Y.L. &amp; Pang, S.M.C. (2011). Readiness of Chinese frail old age home residents to end-of-life care decision making. Journal of Clinical Nursing, 20, 1454-1461.</a:t>
            </a:r>
            <a:endParaRPr lang="zh-HK" altLang="en-US" sz="1600" dirty="0">
              <a:latin typeface="Arial" panose="020B0604020202020204" pitchFamily="34" charset="0"/>
            </a:endParaRPr>
          </a:p>
        </p:txBody>
      </p:sp>
    </p:spTree>
    <p:extLst>
      <p:ext uri="{BB962C8B-B14F-4D97-AF65-F5344CB8AC3E}">
        <p14:creationId xmlns:p14="http://schemas.microsoft.com/office/powerpoint/2010/main" val="25049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509026116"/>
              </p:ext>
            </p:extLst>
          </p:nvPr>
        </p:nvGraphicFramePr>
        <p:xfrm>
          <a:off x="1959345" y="1863969"/>
          <a:ext cx="8259517" cy="373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r>
              <a:rPr lang="en-US" sz="3600" dirty="0"/>
              <a:t>Challenges of conducting ACP in people with dementia – HCP perspectives </a:t>
            </a:r>
          </a:p>
        </p:txBody>
      </p:sp>
      <p:sp>
        <p:nvSpPr>
          <p:cNvPr id="5" name="TextBox 4"/>
          <p:cNvSpPr txBox="1"/>
          <p:nvPr/>
        </p:nvSpPr>
        <p:spPr>
          <a:xfrm>
            <a:off x="9403831" y="5996353"/>
            <a:ext cx="1630062" cy="369332"/>
          </a:xfrm>
          <a:prstGeom prst="rect">
            <a:avLst/>
          </a:prstGeom>
          <a:noFill/>
        </p:spPr>
        <p:txBody>
          <a:bodyPr wrap="none" rtlCol="0">
            <a:spAutoFit/>
          </a:bodyPr>
          <a:lstStyle/>
          <a:p>
            <a:r>
              <a:rPr lang="en-US" dirty="0"/>
              <a:t>(Yeung &amp; Chan</a:t>
            </a:r>
            <a:r>
              <a:rPr lang="en-US" altLang="zh-TW" dirty="0"/>
              <a:t>)</a:t>
            </a:r>
            <a:endParaRPr lang="en-US" dirty="0"/>
          </a:p>
        </p:txBody>
      </p:sp>
    </p:spTree>
    <p:extLst>
      <p:ext uri="{BB962C8B-B14F-4D97-AF65-F5344CB8AC3E}">
        <p14:creationId xmlns:p14="http://schemas.microsoft.com/office/powerpoint/2010/main" val="46253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2276969"/>
            <a:ext cx="6500500" cy="4096477"/>
          </a:xfrm>
        </p:spPr>
        <p:txBody>
          <a:bodyPr>
            <a:normAutofit/>
          </a:bodyPr>
          <a:lstStyle/>
          <a:p>
            <a:r>
              <a:rPr lang="en-HK" sz="2800" dirty="0"/>
              <a:t>Provide your clients with </a:t>
            </a:r>
            <a:r>
              <a:rPr lang="en-HK" sz="2800" b="1" dirty="0"/>
              <a:t>fair access </a:t>
            </a:r>
            <a:r>
              <a:rPr lang="en-HK" sz="2800" dirty="0"/>
              <a:t>to ACP opportunity </a:t>
            </a:r>
          </a:p>
          <a:p>
            <a:endParaRPr lang="en-HK" sz="2800" dirty="0"/>
          </a:p>
          <a:p>
            <a:r>
              <a:rPr lang="en-HK" sz="2800" dirty="0"/>
              <a:t>Don’t leave people to flounder and scratch around for information </a:t>
            </a:r>
          </a:p>
          <a:p>
            <a:endParaRPr lang="en-US" sz="2800" dirty="0"/>
          </a:p>
        </p:txBody>
      </p:sp>
      <p:sp>
        <p:nvSpPr>
          <p:cNvPr id="3" name="Title 2"/>
          <p:cNvSpPr>
            <a:spLocks noGrp="1"/>
          </p:cNvSpPr>
          <p:nvPr>
            <p:ph type="title"/>
          </p:nvPr>
        </p:nvSpPr>
        <p:spPr>
          <a:xfrm>
            <a:off x="609599" y="366184"/>
            <a:ext cx="11090787" cy="1187313"/>
          </a:xfrm>
        </p:spPr>
        <p:txBody>
          <a:bodyPr>
            <a:noAutofit/>
          </a:bodyPr>
          <a:lstStyle/>
          <a:p>
            <a:r>
              <a:rPr lang="en-HK" sz="4000" dirty="0"/>
              <a:t>Roles of health and social care professionals</a:t>
            </a:r>
            <a:br>
              <a:rPr lang="en-HK" sz="4000" dirty="0"/>
            </a:br>
            <a:r>
              <a:rPr lang="zh-TW" altLang="en-US" sz="4000" b="0" dirty="0">
                <a:latin typeface="Microsoft YaHei" panose="020B0503020204020204" pitchFamily="34" charset="-122"/>
                <a:ea typeface="Microsoft YaHei" panose="020B0503020204020204" pitchFamily="34" charset="-122"/>
              </a:rPr>
              <a:t>醫社角色</a:t>
            </a:r>
            <a:r>
              <a:rPr lang="en-HK" sz="4000" b="0" dirty="0">
                <a:latin typeface="Microsoft YaHei" panose="020B0503020204020204" pitchFamily="34" charset="-122"/>
                <a:ea typeface="Microsoft YaHei" panose="020B0503020204020204" pitchFamily="34" charset="-122"/>
              </a:rPr>
              <a:t> </a:t>
            </a:r>
            <a:endParaRPr lang="en-US" sz="4000" b="0" dirty="0">
              <a:latin typeface="Microsoft YaHei" panose="020B0503020204020204" pitchFamily="34" charset="-122"/>
              <a:ea typeface="Microsoft YaHei" panose="020B0503020204020204" pitchFamily="34" charset="-122"/>
            </a:endParaRPr>
          </a:p>
        </p:txBody>
      </p:sp>
      <p:pic>
        <p:nvPicPr>
          <p:cNvPr id="4" name="Picture 3"/>
          <p:cNvPicPr>
            <a:picLocks noChangeAspect="1"/>
          </p:cNvPicPr>
          <p:nvPr/>
        </p:nvPicPr>
        <p:blipFill>
          <a:blip r:embed="rId2"/>
          <a:stretch>
            <a:fillRect/>
          </a:stretch>
        </p:blipFill>
        <p:spPr>
          <a:xfrm>
            <a:off x="8233532" y="1304064"/>
            <a:ext cx="2389514" cy="4933190"/>
          </a:xfrm>
          <a:prstGeom prst="rect">
            <a:avLst/>
          </a:prstGeom>
        </p:spPr>
      </p:pic>
    </p:spTree>
    <p:extLst>
      <p:ext uri="{BB962C8B-B14F-4D97-AF65-F5344CB8AC3E}">
        <p14:creationId xmlns:p14="http://schemas.microsoft.com/office/powerpoint/2010/main" val="267189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22828" y="2494480"/>
            <a:ext cx="5245780" cy="3550082"/>
          </a:xfrm>
        </p:spPr>
        <p:txBody>
          <a:bodyPr>
            <a:normAutofit fontScale="85000" lnSpcReduction="10000"/>
          </a:bodyPr>
          <a:lstStyle/>
          <a:p>
            <a:pPr marL="514350" indent="-514350">
              <a:buFont typeface="+mj-lt"/>
              <a:buAutoNum type="arabicPeriod"/>
            </a:pPr>
            <a:r>
              <a:rPr lang="en-US" sz="2400" dirty="0">
                <a:latin typeface="+mn-lt"/>
              </a:rPr>
              <a:t>Initiation of ACP, </a:t>
            </a:r>
          </a:p>
          <a:p>
            <a:pPr marL="514350" indent="-514350">
              <a:buFont typeface="+mj-lt"/>
              <a:buAutoNum type="arabicPeriod"/>
            </a:pPr>
            <a:r>
              <a:rPr lang="en-US" sz="2400" dirty="0">
                <a:latin typeface="+mn-lt"/>
              </a:rPr>
              <a:t>Evaluation of mental capacity,</a:t>
            </a:r>
          </a:p>
          <a:p>
            <a:pPr marL="514350" indent="-514350">
              <a:buFont typeface="+mj-lt"/>
              <a:buAutoNum type="arabicPeriod"/>
            </a:pPr>
            <a:r>
              <a:rPr lang="en-US" sz="2400" dirty="0">
                <a:latin typeface="+mn-lt"/>
              </a:rPr>
              <a:t>Holding ACP conversations, </a:t>
            </a:r>
          </a:p>
          <a:p>
            <a:pPr marL="514350" indent="-514350">
              <a:buFont typeface="+mj-lt"/>
              <a:buAutoNum type="arabicPeriod"/>
            </a:pPr>
            <a:r>
              <a:rPr lang="en-US" sz="2400" dirty="0">
                <a:latin typeface="+mn-lt"/>
              </a:rPr>
              <a:t>The role and importance of those close to the person with dementia,</a:t>
            </a:r>
          </a:p>
          <a:p>
            <a:pPr marL="514350" indent="-514350">
              <a:buFont typeface="+mj-lt"/>
              <a:buAutoNum type="arabicPeriod"/>
            </a:pPr>
            <a:r>
              <a:rPr lang="en-US" sz="2400" dirty="0">
                <a:latin typeface="+mn-lt"/>
              </a:rPr>
              <a:t>ACP when it is difficult or no longer possible to communicate verbally, </a:t>
            </a:r>
          </a:p>
          <a:p>
            <a:pPr marL="514350" indent="-514350">
              <a:buFont typeface="+mj-lt"/>
              <a:buAutoNum type="arabicPeriod"/>
            </a:pPr>
            <a:r>
              <a:rPr lang="en-US" sz="2400" dirty="0">
                <a:latin typeface="+mn-lt"/>
              </a:rPr>
              <a:t>Documentation of wishes and preferences, including information transfer, </a:t>
            </a:r>
          </a:p>
          <a:p>
            <a:pPr marL="514350" indent="-514350">
              <a:buFont typeface="+mj-lt"/>
              <a:buAutoNum type="arabicPeriod"/>
            </a:pPr>
            <a:r>
              <a:rPr lang="en-US" sz="2400" dirty="0">
                <a:latin typeface="+mn-lt"/>
              </a:rPr>
              <a:t>End-of-life decision-making &amp; </a:t>
            </a:r>
          </a:p>
          <a:p>
            <a:pPr marL="514350" indent="-514350">
              <a:buFont typeface="+mj-lt"/>
              <a:buAutoNum type="arabicPeriod"/>
            </a:pPr>
            <a:r>
              <a:rPr lang="en-US" sz="2400" dirty="0">
                <a:latin typeface="+mn-lt"/>
              </a:rPr>
              <a:t>Preconditions for optimal implementation</a:t>
            </a:r>
          </a:p>
        </p:txBody>
      </p:sp>
      <p:sp>
        <p:nvSpPr>
          <p:cNvPr id="3" name="Title 2"/>
          <p:cNvSpPr>
            <a:spLocks noGrp="1"/>
          </p:cNvSpPr>
          <p:nvPr>
            <p:ph type="title"/>
          </p:nvPr>
        </p:nvSpPr>
        <p:spPr/>
        <p:txBody>
          <a:bodyPr>
            <a:normAutofit fontScale="90000"/>
          </a:bodyPr>
          <a:lstStyle/>
          <a:p>
            <a:r>
              <a:rPr lang="en-HK" dirty="0"/>
              <a:t>Recommendations for healthcare professionals </a:t>
            </a:r>
            <a:endParaRPr lang="en-US" dirty="0"/>
          </a:p>
        </p:txBody>
      </p:sp>
      <p:pic>
        <p:nvPicPr>
          <p:cNvPr id="5" name="Picture 4"/>
          <p:cNvPicPr>
            <a:picLocks noChangeAspect="1"/>
          </p:cNvPicPr>
          <p:nvPr/>
        </p:nvPicPr>
        <p:blipFill>
          <a:blip r:embed="rId2"/>
          <a:stretch>
            <a:fillRect/>
          </a:stretch>
        </p:blipFill>
        <p:spPr>
          <a:xfrm>
            <a:off x="155029" y="2281829"/>
            <a:ext cx="5934075" cy="2581275"/>
          </a:xfrm>
          <a:prstGeom prst="rect">
            <a:avLst/>
          </a:prstGeom>
        </p:spPr>
      </p:pic>
    </p:spTree>
    <p:extLst>
      <p:ext uri="{BB962C8B-B14F-4D97-AF65-F5344CB8AC3E}">
        <p14:creationId xmlns:p14="http://schemas.microsoft.com/office/powerpoint/2010/main" val="698066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Audiovisual resources </a:t>
            </a:r>
          </a:p>
        </p:txBody>
      </p:sp>
      <p:pic>
        <p:nvPicPr>
          <p:cNvPr id="6" name="Picture 5"/>
          <p:cNvPicPr>
            <a:picLocks noChangeAspect="1"/>
          </p:cNvPicPr>
          <p:nvPr/>
        </p:nvPicPr>
        <p:blipFill>
          <a:blip r:embed="rId4"/>
          <a:stretch>
            <a:fillRect/>
          </a:stretch>
        </p:blipFill>
        <p:spPr>
          <a:xfrm>
            <a:off x="1014831" y="1725706"/>
            <a:ext cx="3188073" cy="31777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134" y="2339744"/>
            <a:ext cx="6335169" cy="3843529"/>
          </a:xfrm>
          <a:prstGeom prst="rect">
            <a:avLst/>
          </a:prstGeom>
        </p:spPr>
      </p:pic>
      <p:pic>
        <p:nvPicPr>
          <p:cNvPr id="7" name="clip1.m4v">
            <a:hlinkClick r:id="" action="ppaction://media"/>
            <a:extLst>
              <a:ext uri="{FF2B5EF4-FFF2-40B4-BE49-F238E27FC236}">
                <a16:creationId xmlns:a16="http://schemas.microsoft.com/office/drawing/2014/main" id="{DF80841A-C07C-4A8D-A24E-C0C7357D66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91255" y="276725"/>
            <a:ext cx="4279968" cy="24074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958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4318" y="1567542"/>
            <a:ext cx="5703385" cy="652068"/>
          </a:xfrm>
        </p:spPr>
        <p:txBody>
          <a:bodyPr>
            <a:normAutofit/>
          </a:bodyPr>
          <a:lstStyle/>
          <a:p>
            <a:r>
              <a:rPr lang="en-US" sz="2000" dirty="0">
                <a:solidFill>
                  <a:srgbClr val="002060"/>
                </a:solidFill>
                <a:latin typeface="Times New Roman" panose="02020603050405020304" pitchFamily="18" charset="0"/>
                <a:cs typeface="Times New Roman" panose="02020603050405020304" pitchFamily="18" charset="0"/>
              </a:rPr>
              <a:t>Palliative care for older people with dementia</a:t>
            </a:r>
          </a:p>
        </p:txBody>
      </p:sp>
      <p:pic>
        <p:nvPicPr>
          <p:cNvPr id="5" name="Picture 4"/>
          <p:cNvPicPr>
            <a:picLocks noChangeAspect="1"/>
          </p:cNvPicPr>
          <p:nvPr/>
        </p:nvPicPr>
        <p:blipFill>
          <a:blip r:embed="rId2"/>
          <a:stretch>
            <a:fillRect/>
          </a:stretch>
        </p:blipFill>
        <p:spPr>
          <a:xfrm>
            <a:off x="1322614" y="840557"/>
            <a:ext cx="4374246" cy="4990239"/>
          </a:xfrm>
          <a:prstGeom prst="rect">
            <a:avLst/>
          </a:prstGeom>
        </p:spPr>
      </p:pic>
      <p:pic>
        <p:nvPicPr>
          <p:cNvPr id="6" name="Picture 5"/>
          <p:cNvPicPr>
            <a:picLocks noChangeAspect="1"/>
          </p:cNvPicPr>
          <p:nvPr/>
        </p:nvPicPr>
        <p:blipFill>
          <a:blip r:embed="rId3"/>
          <a:stretch>
            <a:fillRect/>
          </a:stretch>
        </p:blipFill>
        <p:spPr>
          <a:xfrm>
            <a:off x="3395520" y="2110034"/>
            <a:ext cx="7933243" cy="2451283"/>
          </a:xfrm>
          <a:prstGeom prst="rect">
            <a:avLst/>
          </a:prstGeom>
        </p:spPr>
      </p:pic>
      <p:pic>
        <p:nvPicPr>
          <p:cNvPr id="7" name="Picture 6"/>
          <p:cNvPicPr>
            <a:picLocks noChangeAspect="1"/>
          </p:cNvPicPr>
          <p:nvPr/>
        </p:nvPicPr>
        <p:blipFill>
          <a:blip r:embed="rId4"/>
          <a:stretch>
            <a:fillRect/>
          </a:stretch>
        </p:blipFill>
        <p:spPr>
          <a:xfrm rot="21251776">
            <a:off x="9894375" y="3954245"/>
            <a:ext cx="1951697" cy="24836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35546" y="266866"/>
            <a:ext cx="8993716" cy="1333336"/>
          </a:xfrm>
        </p:spPr>
        <p:txBody>
          <a:bodyPr/>
          <a:lstStyle/>
          <a:p>
            <a:r>
              <a:rPr lang="en-US" sz="4300" b="1" dirty="0">
                <a:solidFill>
                  <a:srgbClr val="660066"/>
                </a:solidFill>
              </a:rPr>
              <a:t>ACP is …</a:t>
            </a:r>
          </a:p>
        </p:txBody>
      </p:sp>
      <p:sp>
        <p:nvSpPr>
          <p:cNvPr id="2" name="Content Placeholder 1"/>
          <p:cNvSpPr>
            <a:spLocks noGrp="1"/>
          </p:cNvSpPr>
          <p:nvPr>
            <p:ph sz="quarter" idx="4294967295"/>
          </p:nvPr>
        </p:nvSpPr>
        <p:spPr>
          <a:xfrm>
            <a:off x="435546" y="1855666"/>
            <a:ext cx="10877550" cy="4095750"/>
          </a:xfrm>
          <a:prstGeom prst="rect">
            <a:avLst/>
          </a:prstGeom>
        </p:spPr>
        <p:txBody>
          <a:bodyPr/>
          <a:lstStyle/>
          <a:p>
            <a:r>
              <a:rPr lang="en-US" sz="3600" dirty="0"/>
              <a:t>an ongoing process.</a:t>
            </a:r>
          </a:p>
          <a:p>
            <a:r>
              <a:rPr lang="en-US" sz="3600" dirty="0"/>
              <a:t>an empowerment process.</a:t>
            </a:r>
          </a:p>
          <a:p>
            <a:r>
              <a:rPr lang="en-US" sz="3600" dirty="0"/>
              <a:t>to reduce anxiety and avoid conflicts.</a:t>
            </a:r>
          </a:p>
          <a:p>
            <a:r>
              <a:rPr lang="en-US" sz="3600" dirty="0"/>
              <a:t>one of the duties of health care providers.</a:t>
            </a:r>
          </a:p>
          <a:p>
            <a:r>
              <a:rPr lang="en-US" sz="3600" dirty="0"/>
              <a:t>everyone’s business.</a:t>
            </a:r>
          </a:p>
          <a:p>
            <a:endParaRPr lang="en-US" sz="3600" dirty="0"/>
          </a:p>
        </p:txBody>
      </p:sp>
    </p:spTree>
    <p:extLst>
      <p:ext uri="{BB962C8B-B14F-4D97-AF65-F5344CB8AC3E}">
        <p14:creationId xmlns:p14="http://schemas.microsoft.com/office/powerpoint/2010/main" val="214850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7609" y="2613347"/>
            <a:ext cx="7063050" cy="1524000"/>
          </a:xfrm>
        </p:spPr>
        <p:txBody>
          <a:bodyPr/>
          <a:lstStyle/>
          <a:p>
            <a:r>
              <a:rPr lang="en-HK" dirty="0"/>
              <a:t>Thank you!</a:t>
            </a:r>
            <a:br>
              <a:rPr lang="en-HK" dirty="0"/>
            </a:br>
            <a:r>
              <a:rPr lang="en-HK" sz="3200" b="0" u="sng" dirty="0"/>
              <a:t>helencyl@cuhk.edu.hk</a:t>
            </a:r>
            <a:r>
              <a:rPr lang="en-HK" dirty="0"/>
              <a:t> </a:t>
            </a:r>
            <a:endParaRPr lang="en-US" dirty="0"/>
          </a:p>
        </p:txBody>
      </p:sp>
      <p:pic>
        <p:nvPicPr>
          <p:cNvPr id="5" name="Picture 6">
            <a:extLst>
              <a:ext uri="{FF2B5EF4-FFF2-40B4-BE49-F238E27FC236}">
                <a16:creationId xmlns:a16="http://schemas.microsoft.com/office/drawing/2014/main" id="{EE25AF9B-2592-6741-9B55-D096109AFB22}"/>
              </a:ext>
            </a:extLst>
          </p:cNvPr>
          <p:cNvPicPr>
            <a:picLocks noChangeAspect="1"/>
          </p:cNvPicPr>
          <p:nvPr/>
        </p:nvPicPr>
        <p:blipFill rotWithShape="1">
          <a:blip r:embed="rId2" cstate="print">
            <a:clrChange>
              <a:clrFrom>
                <a:srgbClr val="FDFDFC"/>
              </a:clrFrom>
              <a:clrTo>
                <a:srgbClr val="FDFDFC">
                  <a:alpha val="0"/>
                </a:srgbClr>
              </a:clrTo>
            </a:clrChang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t="41852" r="7625" b="31116"/>
          <a:stretch/>
        </p:blipFill>
        <p:spPr>
          <a:xfrm>
            <a:off x="5301782" y="4071074"/>
            <a:ext cx="4409319" cy="1721498"/>
          </a:xfrm>
          <a:prstGeom prst="rect">
            <a:avLst/>
          </a:prstGeom>
        </p:spPr>
      </p:pic>
    </p:spTree>
    <p:extLst>
      <p:ext uri="{BB962C8B-B14F-4D97-AF65-F5344CB8AC3E}">
        <p14:creationId xmlns:p14="http://schemas.microsoft.com/office/powerpoint/2010/main" val="23088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85973"/>
            <a:ext cx="10959008" cy="1234016"/>
          </a:xfrm>
        </p:spPr>
        <p:txBody>
          <a:bodyPr/>
          <a:lstStyle/>
          <a:p>
            <a:r>
              <a:rPr lang="en-HK" dirty="0">
                <a:latin typeface="+mn-lt"/>
              </a:rPr>
              <a:t>Dementia </a:t>
            </a:r>
            <a:endParaRPr lang="en-US" dirty="0">
              <a:latin typeface="+mn-lt"/>
            </a:endParaRP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3273793"/>
            <a:ext cx="5373687" cy="3584207"/>
          </a:xfrm>
        </p:spPr>
      </p:pic>
      <p:sp>
        <p:nvSpPr>
          <p:cNvPr id="11" name="Content Placeholder 10"/>
          <p:cNvSpPr>
            <a:spLocks noGrp="1"/>
          </p:cNvSpPr>
          <p:nvPr>
            <p:ph sz="quarter" idx="14"/>
          </p:nvPr>
        </p:nvSpPr>
        <p:spPr>
          <a:xfrm>
            <a:off x="609600" y="1600201"/>
            <a:ext cx="10951709" cy="4258504"/>
          </a:xfrm>
        </p:spPr>
        <p:txBody>
          <a:bodyPr/>
          <a:lstStyle/>
          <a:p>
            <a:pPr marL="0" indent="0">
              <a:lnSpc>
                <a:spcPct val="150000"/>
              </a:lnSpc>
              <a:buNone/>
            </a:pPr>
            <a:r>
              <a:rPr lang="en-HK" sz="2800" dirty="0">
                <a:latin typeface="+mn-lt"/>
              </a:rPr>
              <a:t>Major Neurocognitive Disorder </a:t>
            </a:r>
            <a:r>
              <a:rPr lang="en-HK" sz="2000" dirty="0">
                <a:latin typeface="+mn-lt"/>
              </a:rPr>
              <a:t>(</a:t>
            </a:r>
            <a:r>
              <a:rPr lang="en-US" altLang="zh-TW" sz="2000" dirty="0">
                <a:latin typeface="+mn-lt"/>
              </a:rPr>
              <a:t>5</a:t>
            </a:r>
            <a:r>
              <a:rPr lang="en-HK" altLang="zh-TW" sz="2000" baseline="30000" dirty="0" err="1">
                <a:latin typeface="+mn-lt"/>
              </a:rPr>
              <a:t>th</a:t>
            </a:r>
            <a:r>
              <a:rPr lang="en-HK" altLang="zh-TW" sz="2000" baseline="30000" dirty="0">
                <a:latin typeface="+mn-lt"/>
              </a:rPr>
              <a:t> </a:t>
            </a:r>
            <a:r>
              <a:rPr lang="en-HK" altLang="zh-TW" sz="2000" dirty="0">
                <a:latin typeface="+mn-lt"/>
              </a:rPr>
              <a:t>edition of the </a:t>
            </a:r>
            <a:r>
              <a:rPr lang="en-US" sz="2000" dirty="0">
                <a:latin typeface="+mn-lt"/>
              </a:rPr>
              <a:t>Diagnostic and Statistical Manual of Mental Disorders </a:t>
            </a:r>
            <a:r>
              <a:rPr lang="en-US" altLang="zh-TW" sz="2000" dirty="0">
                <a:latin typeface="+mn-lt"/>
              </a:rPr>
              <a:t>(</a:t>
            </a:r>
            <a:r>
              <a:rPr lang="en-US" sz="2000" dirty="0">
                <a:latin typeface="+mn-lt"/>
              </a:rPr>
              <a:t>DSM-5)</a:t>
            </a:r>
            <a:r>
              <a:rPr lang="en-US" altLang="zh-TW" sz="2000" dirty="0">
                <a:latin typeface="+mn-lt"/>
              </a:rPr>
              <a:t>, </a:t>
            </a:r>
            <a:r>
              <a:rPr lang="en-US" sz="2000" dirty="0">
                <a:latin typeface="+mn-lt"/>
              </a:rPr>
              <a:t>American Psychiatric Association, 2013)</a:t>
            </a:r>
          </a:p>
          <a:p>
            <a:pPr lvl="8">
              <a:lnSpc>
                <a:spcPct val="150000"/>
              </a:lnSpc>
            </a:pPr>
            <a:r>
              <a:rPr lang="en-US" sz="2400" dirty="0"/>
              <a:t>significant cognitive decline which interferes with complex attention, executive function, leaning and memory, language, perceptual-motor, and social cognition </a:t>
            </a:r>
            <a:endParaRPr lang="en-US" sz="2000" dirty="0"/>
          </a:p>
          <a:p>
            <a:pPr>
              <a:lnSpc>
                <a:spcPct val="150000"/>
              </a:lnSpc>
            </a:pPr>
            <a:endParaRPr lang="en-US" dirty="0"/>
          </a:p>
          <a:p>
            <a:pPr>
              <a:lnSpc>
                <a:spcPct val="15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8392" y="6092739"/>
            <a:ext cx="1086619" cy="6124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6479" y="6010339"/>
            <a:ext cx="766884" cy="69484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6308" y="5994183"/>
            <a:ext cx="612885" cy="603839"/>
          </a:xfrm>
          <a:prstGeom prst="rect">
            <a:avLst/>
          </a:prstGeom>
        </p:spPr>
      </p:pic>
    </p:spTree>
    <p:extLst>
      <p:ext uri="{BB962C8B-B14F-4D97-AF65-F5344CB8AC3E}">
        <p14:creationId xmlns:p14="http://schemas.microsoft.com/office/powerpoint/2010/main" val="266022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HK" dirty="0">
                <a:latin typeface="+mn-lt"/>
              </a:rPr>
              <a:t>Dementia = </a:t>
            </a:r>
            <a:br>
              <a:rPr lang="en-HK" dirty="0">
                <a:latin typeface="+mn-lt"/>
              </a:rPr>
            </a:br>
            <a:r>
              <a:rPr lang="en-HK" dirty="0">
                <a:latin typeface="+mn-lt"/>
              </a:rPr>
              <a:t>Terminal condition?</a:t>
            </a:r>
            <a:endParaRPr lang="en-US" dirty="0">
              <a:latin typeface="+mn-lt"/>
            </a:endParaRPr>
          </a:p>
        </p:txBody>
      </p:sp>
      <p:pic>
        <p:nvPicPr>
          <p:cNvPr id="6" name="Picture 5"/>
          <p:cNvPicPr>
            <a:picLocks noChangeAspect="1"/>
          </p:cNvPicPr>
          <p:nvPr/>
        </p:nvPicPr>
        <p:blipFill>
          <a:blip r:embed="rId2"/>
          <a:stretch>
            <a:fillRect/>
          </a:stretch>
        </p:blipFill>
        <p:spPr>
          <a:xfrm>
            <a:off x="281224" y="2537189"/>
            <a:ext cx="5134838" cy="4000500"/>
          </a:xfrm>
          <a:prstGeom prst="rect">
            <a:avLst/>
          </a:prstGeom>
        </p:spPr>
      </p:pic>
      <p:pic>
        <p:nvPicPr>
          <p:cNvPr id="7" name="Picture 6"/>
          <p:cNvPicPr>
            <a:picLocks noChangeAspect="1"/>
          </p:cNvPicPr>
          <p:nvPr/>
        </p:nvPicPr>
        <p:blipFill>
          <a:blip r:embed="rId3"/>
          <a:stretch>
            <a:fillRect/>
          </a:stretch>
        </p:blipFill>
        <p:spPr>
          <a:xfrm>
            <a:off x="2023178" y="4347672"/>
            <a:ext cx="790015" cy="2510328"/>
          </a:xfrm>
          <a:prstGeom prst="rect">
            <a:avLst/>
          </a:prstGeom>
        </p:spPr>
      </p:pic>
      <p:sp>
        <p:nvSpPr>
          <p:cNvPr id="8" name="Rectangle 7"/>
          <p:cNvSpPr/>
          <p:nvPr/>
        </p:nvSpPr>
        <p:spPr>
          <a:xfrm>
            <a:off x="1211523" y="2971859"/>
            <a:ext cx="2797769" cy="923330"/>
          </a:xfrm>
          <a:prstGeom prst="rect">
            <a:avLst/>
          </a:prstGeom>
        </p:spPr>
        <p:txBody>
          <a:bodyPr wrap="square">
            <a:spAutoFit/>
          </a:bodyPr>
          <a:lstStyle/>
          <a:p>
            <a:pPr marL="285750" indent="-285750">
              <a:buFont typeface="Arial" panose="020B0604020202020204" pitchFamily="34" charset="0"/>
              <a:buChar char="•"/>
            </a:pPr>
            <a:r>
              <a:rPr lang="en-GB" dirty="0">
                <a:latin typeface="Times New Roman" panose="02020603050405020304" pitchFamily="18" charset="0"/>
                <a:ea typeface="新細明體" panose="02020500000000000000" pitchFamily="18" charset="-120"/>
              </a:rPr>
              <a:t>survival rates ranging from 4 to 10 years</a:t>
            </a:r>
          </a:p>
          <a:p>
            <a:pPr marL="285750" indent="-285750">
              <a:buFont typeface="Arial" panose="020B0604020202020204" pitchFamily="34" charset="0"/>
              <a:buChar char="•"/>
            </a:pP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246" y="2713695"/>
            <a:ext cx="6324058" cy="3588012"/>
          </a:xfrm>
          <a:prstGeom prst="rect">
            <a:avLst/>
          </a:prstGeom>
        </p:spPr>
      </p:pic>
      <p:sp>
        <p:nvSpPr>
          <p:cNvPr id="10" name="Rectangle 9"/>
          <p:cNvSpPr/>
          <p:nvPr/>
        </p:nvSpPr>
        <p:spPr>
          <a:xfrm>
            <a:off x="8867375" y="6334792"/>
            <a:ext cx="3207929" cy="369332"/>
          </a:xfrm>
          <a:prstGeom prst="rect">
            <a:avLst/>
          </a:prstGeom>
        </p:spPr>
        <p:txBody>
          <a:bodyPr wrap="none">
            <a:spAutoFit/>
          </a:bodyPr>
          <a:lstStyle/>
          <a:p>
            <a:r>
              <a:rPr lang="en-US" altLang="zh-TW" dirty="0">
                <a:latin typeface="&amp;quot"/>
              </a:rPr>
              <a:t>(</a:t>
            </a:r>
            <a:r>
              <a:rPr lang="en-US" dirty="0">
                <a:latin typeface="&amp;quot"/>
              </a:rPr>
              <a:t>Health Profile for England</a:t>
            </a:r>
            <a:r>
              <a:rPr lang="en-US" altLang="zh-TW" dirty="0">
                <a:latin typeface="&amp;quot"/>
              </a:rPr>
              <a:t>, 2017)</a:t>
            </a:r>
            <a:endParaRPr lang="en-US" dirty="0"/>
          </a:p>
        </p:txBody>
      </p:sp>
      <p:pic>
        <p:nvPicPr>
          <p:cNvPr id="11" name="Picture 10"/>
          <p:cNvPicPr>
            <a:picLocks noChangeAspect="1"/>
          </p:cNvPicPr>
          <p:nvPr/>
        </p:nvPicPr>
        <p:blipFill>
          <a:blip r:embed="rId5"/>
          <a:stretch>
            <a:fillRect/>
          </a:stretch>
        </p:blipFill>
        <p:spPr>
          <a:xfrm>
            <a:off x="6005734" y="423336"/>
            <a:ext cx="3342099" cy="864739"/>
          </a:xfrm>
          <a:prstGeom prst="rect">
            <a:avLst/>
          </a:prstGeom>
        </p:spPr>
      </p:pic>
      <p:pic>
        <p:nvPicPr>
          <p:cNvPr id="12" name="Picture 11"/>
          <p:cNvPicPr>
            <a:picLocks noChangeAspect="1"/>
          </p:cNvPicPr>
          <p:nvPr/>
        </p:nvPicPr>
        <p:blipFill>
          <a:blip r:embed="rId6"/>
          <a:stretch>
            <a:fillRect/>
          </a:stretch>
        </p:blipFill>
        <p:spPr>
          <a:xfrm>
            <a:off x="10691447" y="366184"/>
            <a:ext cx="1224824" cy="2046966"/>
          </a:xfrm>
          <a:prstGeom prst="rect">
            <a:avLst/>
          </a:prstGeom>
        </p:spPr>
      </p:pic>
      <p:pic>
        <p:nvPicPr>
          <p:cNvPr id="13" name="Picture 12"/>
          <p:cNvPicPr>
            <a:picLocks noChangeAspect="1"/>
          </p:cNvPicPr>
          <p:nvPr/>
        </p:nvPicPr>
        <p:blipFill>
          <a:blip r:embed="rId7"/>
          <a:stretch>
            <a:fillRect/>
          </a:stretch>
        </p:blipFill>
        <p:spPr>
          <a:xfrm>
            <a:off x="8011591" y="1218015"/>
            <a:ext cx="2667000" cy="1162050"/>
          </a:xfrm>
          <a:prstGeom prst="rect">
            <a:avLst/>
          </a:prstGeom>
        </p:spPr>
      </p:pic>
      <p:sp>
        <p:nvSpPr>
          <p:cNvPr id="14" name="Rectangle 13"/>
          <p:cNvSpPr/>
          <p:nvPr/>
        </p:nvSpPr>
        <p:spPr>
          <a:xfrm>
            <a:off x="6700933" y="2394213"/>
            <a:ext cx="3113353" cy="338554"/>
          </a:xfrm>
          <a:prstGeom prst="rect">
            <a:avLst/>
          </a:prstGeom>
        </p:spPr>
        <p:txBody>
          <a:bodyPr wrap="none">
            <a:spAutoFit/>
          </a:bodyPr>
          <a:lstStyle/>
          <a:p>
            <a:r>
              <a:rPr lang="en-US" sz="1600" cap="all" dirty="0">
                <a:solidFill>
                  <a:srgbClr val="919191"/>
                </a:solidFill>
              </a:rPr>
              <a:t>Credit Alzheimer's Association</a:t>
            </a:r>
            <a:endParaRPr lang="en-US" sz="1600" dirty="0"/>
          </a:p>
        </p:txBody>
      </p:sp>
    </p:spTree>
    <p:extLst>
      <p:ext uri="{BB962C8B-B14F-4D97-AF65-F5344CB8AC3E}">
        <p14:creationId xmlns:p14="http://schemas.microsoft.com/office/powerpoint/2010/main" val="119574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532624928"/>
              </p:ext>
            </p:extLst>
          </p:nvPr>
        </p:nvGraphicFramePr>
        <p:xfrm>
          <a:off x="620713" y="1873250"/>
          <a:ext cx="10877550" cy="40957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Autofit/>
          </a:bodyPr>
          <a:lstStyle/>
          <a:p>
            <a:r>
              <a:rPr lang="en-US" altLang="zh-HK" sz="4000" dirty="0">
                <a:effectLst>
                  <a:outerShdw blurRad="38100" dist="38100" dir="2700000" algn="tl">
                    <a:srgbClr val="000000">
                      <a:alpha val="43137"/>
                    </a:srgbClr>
                  </a:outerShdw>
                </a:effectLst>
              </a:rPr>
              <a:t>Use of life-sustaining treatment </a:t>
            </a:r>
            <a:r>
              <a:rPr lang="en-US" altLang="zh-TW" sz="4000" b="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4000" b="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維生治療</a:t>
            </a:r>
            <a:r>
              <a:rPr lang="en-US" altLang="zh-TW" sz="4000" b="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HK" sz="4000" dirty="0">
                <a:effectLst>
                  <a:outerShdw blurRad="38100" dist="38100" dir="2700000" algn="tl">
                    <a:srgbClr val="000000">
                      <a:alpha val="43137"/>
                    </a:srgbClr>
                  </a:outerShdw>
                </a:effectLst>
              </a:rPr>
              <a:t>in </a:t>
            </a:r>
            <a:br>
              <a:rPr lang="en-US" altLang="zh-HK" sz="4000" dirty="0">
                <a:effectLst>
                  <a:outerShdw blurRad="38100" dist="38100" dir="2700000" algn="tl">
                    <a:srgbClr val="000000">
                      <a:alpha val="43137"/>
                    </a:srgbClr>
                  </a:outerShdw>
                </a:effectLst>
              </a:rPr>
            </a:br>
            <a:r>
              <a:rPr lang="en-US" altLang="zh-HK" sz="4000" dirty="0">
                <a:effectLst>
                  <a:outerShdw blurRad="38100" dist="38100" dir="2700000" algn="tl">
                    <a:srgbClr val="000000">
                      <a:alpha val="43137"/>
                    </a:srgbClr>
                  </a:outerShdw>
                </a:effectLst>
              </a:rPr>
              <a:t>advanced dementia in Taiwan</a:t>
            </a:r>
            <a:endParaRPr lang="zh-HK" altLang="en-US" sz="4000" dirty="0">
              <a:effectLst>
                <a:outerShdw blurRad="38100" dist="38100" dir="2700000" algn="tl">
                  <a:srgbClr val="000000">
                    <a:alpha val="43137"/>
                  </a:srgbClr>
                </a:outerShdw>
              </a:effectLst>
            </a:endParaRPr>
          </a:p>
        </p:txBody>
      </p:sp>
      <p:sp>
        <p:nvSpPr>
          <p:cNvPr id="7" name="Rectangle 6"/>
          <p:cNvSpPr/>
          <p:nvPr/>
        </p:nvSpPr>
        <p:spPr>
          <a:xfrm>
            <a:off x="6868662" y="2218348"/>
            <a:ext cx="4699946" cy="1323439"/>
          </a:xfrm>
          <a:prstGeom prst="rect">
            <a:avLst/>
          </a:prstGeom>
          <a:solidFill>
            <a:schemeClr val="tx2">
              <a:lumMod val="60000"/>
              <a:lumOff val="40000"/>
            </a:schemeClr>
          </a:solidFill>
        </p:spPr>
        <p:txBody>
          <a:bodyPr wrap="square" lIns="91440" tIns="45720" rIns="91440" bIns="45720">
            <a:spAutoFit/>
          </a:bodyPr>
          <a:lstStyle/>
          <a:p>
            <a:pPr algn="ctr"/>
            <a:r>
              <a:rPr lang="en-US" altLang="zh-HK" sz="4000" b="1" i="1" spc="50" dirty="0">
                <a:ln w="9525" cmpd="sng">
                  <a:solidFill>
                    <a:schemeClr val="accent1"/>
                  </a:solidFill>
                  <a:prstDash val="solid"/>
                </a:ln>
                <a:solidFill>
                  <a:srgbClr val="70AD47">
                    <a:tint val="1000"/>
                  </a:srgbClr>
                </a:solidFill>
                <a:effectLst>
                  <a:glow rad="38100">
                    <a:schemeClr val="accent1">
                      <a:alpha val="40000"/>
                    </a:schemeClr>
                  </a:glow>
                </a:effectLst>
              </a:rPr>
              <a:t>4 times higher than </a:t>
            </a:r>
          </a:p>
          <a:p>
            <a:pPr algn="ctr"/>
            <a:r>
              <a:rPr lang="en-US" altLang="zh-HK" sz="4000" b="1" i="1" spc="50" dirty="0">
                <a:ln w="9525" cmpd="sng">
                  <a:solidFill>
                    <a:schemeClr val="accent1"/>
                  </a:solidFill>
                  <a:prstDash val="solid"/>
                </a:ln>
                <a:solidFill>
                  <a:srgbClr val="70AD47">
                    <a:tint val="1000"/>
                  </a:srgbClr>
                </a:solidFill>
                <a:effectLst>
                  <a:glow rad="38100">
                    <a:schemeClr val="accent1">
                      <a:alpha val="40000"/>
                    </a:schemeClr>
                  </a:glow>
                </a:effectLst>
              </a:rPr>
              <a:t>cancer patients !</a:t>
            </a:r>
          </a:p>
        </p:txBody>
      </p:sp>
      <p:sp>
        <p:nvSpPr>
          <p:cNvPr id="8" name="Rectangle 7"/>
          <p:cNvSpPr/>
          <p:nvPr/>
        </p:nvSpPr>
        <p:spPr>
          <a:xfrm>
            <a:off x="7277854" y="6311900"/>
            <a:ext cx="3969163" cy="369332"/>
          </a:xfrm>
          <a:prstGeom prst="rect">
            <a:avLst/>
          </a:prstGeom>
        </p:spPr>
        <p:txBody>
          <a:bodyPr wrap="none">
            <a:spAutoFit/>
          </a:bodyPr>
          <a:lstStyle/>
          <a:p>
            <a:r>
              <a:rPr lang="en-GB" altLang="zh-HK" i="1" dirty="0">
                <a:solidFill>
                  <a:schemeClr val="bg1"/>
                </a:solidFill>
                <a:effectLst/>
              </a:rPr>
              <a:t>(Geriatrics &amp; Gerontology International)</a:t>
            </a:r>
            <a:endParaRPr lang="zh-HK" altLang="en-US" dirty="0">
              <a:solidFill>
                <a:schemeClr val="bg1"/>
              </a:solidFill>
            </a:endParaRPr>
          </a:p>
        </p:txBody>
      </p:sp>
      <p:sp>
        <p:nvSpPr>
          <p:cNvPr id="9" name="TextBox 8"/>
          <p:cNvSpPr txBox="1"/>
          <p:nvPr/>
        </p:nvSpPr>
        <p:spPr>
          <a:xfrm>
            <a:off x="955370" y="1724608"/>
            <a:ext cx="349776" cy="369332"/>
          </a:xfrm>
          <a:prstGeom prst="rect">
            <a:avLst/>
          </a:prstGeom>
          <a:noFill/>
        </p:spPr>
        <p:txBody>
          <a:bodyPr wrap="none" rtlCol="0">
            <a:spAutoFit/>
          </a:bodyPr>
          <a:lstStyle/>
          <a:p>
            <a:r>
              <a:rPr lang="en-US" altLang="zh-HK" dirty="0">
                <a:solidFill>
                  <a:schemeClr val="bg1"/>
                </a:solidFill>
              </a:rPr>
              <a:t>%</a:t>
            </a:r>
            <a:endParaRPr lang="zh-HK" altLang="en-US" dirty="0">
              <a:solidFill>
                <a:schemeClr val="bg1"/>
              </a:solidFill>
            </a:endParaRPr>
          </a:p>
        </p:txBody>
      </p:sp>
    </p:spTree>
    <p:extLst>
      <p:ext uri="{BB962C8B-B14F-4D97-AF65-F5344CB8AC3E}">
        <p14:creationId xmlns:p14="http://schemas.microsoft.com/office/powerpoint/2010/main" val="333536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Helen\Research\ACP\LST photos\Selected\20160809_1020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5693" y="3283500"/>
            <a:ext cx="3384037" cy="190352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3"/>
          </p:nvPr>
        </p:nvSpPr>
        <p:spPr>
          <a:xfrm>
            <a:off x="621270" y="3571676"/>
            <a:ext cx="8427568" cy="2397324"/>
          </a:xfrm>
        </p:spPr>
        <p:txBody>
          <a:bodyPr>
            <a:normAutofit fontScale="62500" lnSpcReduction="20000"/>
          </a:bodyPr>
          <a:lstStyle/>
          <a:p>
            <a:r>
              <a:rPr lang="en-US" altLang="zh-TW" sz="3800" dirty="0">
                <a:latin typeface="+mj-lt"/>
              </a:rPr>
              <a:t>Overall survival rate </a:t>
            </a:r>
            <a:r>
              <a:rPr lang="zh-TW" altLang="en-US" dirty="0">
                <a:latin typeface="Microsoft YaHei" panose="020B0503020204020204" pitchFamily="34" charset="-122"/>
                <a:ea typeface="Microsoft YaHei" panose="020B0503020204020204" pitchFamily="34" charset="-122"/>
              </a:rPr>
              <a:t>整體存活率</a:t>
            </a:r>
            <a:r>
              <a:rPr lang="en-US" altLang="zh-TW" sz="3800" dirty="0">
                <a:latin typeface="+mj-lt"/>
              </a:rPr>
              <a:t>: 23.8 – 44%</a:t>
            </a:r>
          </a:p>
          <a:p>
            <a:r>
              <a:rPr lang="en-US" sz="3800" dirty="0">
                <a:latin typeface="+mj-lt"/>
              </a:rPr>
              <a:t>Survive to discharge</a:t>
            </a:r>
            <a:r>
              <a:rPr lang="en-US" dirty="0">
                <a:latin typeface="+mj-lt"/>
              </a:rPr>
              <a:t> </a:t>
            </a:r>
            <a:r>
              <a:rPr lang="zh-TW" altLang="en-US" dirty="0">
                <a:latin typeface="Microsoft YaHei" panose="020B0503020204020204" pitchFamily="34" charset="-122"/>
                <a:ea typeface="Microsoft YaHei" panose="020B0503020204020204" pitchFamily="34" charset="-122"/>
              </a:rPr>
              <a:t>存活至出院</a:t>
            </a:r>
            <a:r>
              <a:rPr lang="en-US" sz="3800" dirty="0">
                <a:latin typeface="+mj-lt"/>
              </a:rPr>
              <a:t>: 7.6 – 17%</a:t>
            </a:r>
          </a:p>
          <a:p>
            <a:r>
              <a:rPr lang="en-US" sz="3800" dirty="0">
                <a:latin typeface="+mj-lt"/>
              </a:rPr>
              <a:t>6-month condition:</a:t>
            </a:r>
            <a:r>
              <a:rPr lang="zh-TW" altLang="en-US" sz="3800" dirty="0">
                <a:latin typeface="+mj-lt"/>
                <a:ea typeface="微軟正黑體" panose="020B0604030504040204" pitchFamily="34" charset="-120"/>
              </a:rPr>
              <a:t> </a:t>
            </a:r>
            <a:r>
              <a:rPr lang="en-US" altLang="zh-TW" sz="3800" dirty="0">
                <a:latin typeface="+mj-lt"/>
                <a:ea typeface="微軟正黑體" panose="020B0604030504040204" pitchFamily="34" charset="-120"/>
              </a:rPr>
              <a:t>conscious (23%), brain damage (9%), persistent vegetative state (66%)</a:t>
            </a:r>
            <a:endParaRPr lang="en-US" sz="3800" dirty="0">
              <a:latin typeface="+mj-lt"/>
            </a:endParaRPr>
          </a:p>
          <a:p>
            <a:pPr marL="0" indent="0">
              <a:buNone/>
            </a:pPr>
            <a:endParaRPr lang="en-US" dirty="0">
              <a:latin typeface="+mn-lt"/>
            </a:endParaRPr>
          </a:p>
          <a:p>
            <a:pPr marL="0" indent="0">
              <a:buNone/>
            </a:pPr>
            <a:r>
              <a:rPr lang="en-US" altLang="zh-TW" sz="2900" dirty="0">
                <a:latin typeface="+mn-lt"/>
              </a:rPr>
              <a:t>(</a:t>
            </a:r>
            <a:r>
              <a:rPr lang="en-US" sz="2900" dirty="0">
                <a:latin typeface="+mn-lt"/>
              </a:rPr>
              <a:t>Hospital Authority Guidelines on Do-Not-Attempt Cardiopulmonary Resuscitation (DNACPR</a:t>
            </a:r>
            <a:r>
              <a:rPr lang="en-US" altLang="zh-TW" sz="2900" dirty="0">
                <a:latin typeface="+mn-lt"/>
              </a:rPr>
              <a:t>)</a:t>
            </a:r>
            <a:r>
              <a:rPr lang="en-US" sz="2900" dirty="0">
                <a:latin typeface="+mn-lt"/>
              </a:rPr>
              <a:t>, 2016</a:t>
            </a:r>
            <a:r>
              <a:rPr lang="en-US" altLang="zh-TW" sz="2900" dirty="0">
                <a:latin typeface="+mn-lt"/>
              </a:rPr>
              <a:t>)</a:t>
            </a:r>
            <a:endParaRPr lang="en-US" sz="2900" dirty="0">
              <a:latin typeface="+mn-lt"/>
            </a:endParaRPr>
          </a:p>
          <a:p>
            <a:endParaRPr lang="en-US" dirty="0">
              <a:latin typeface="+mn-lt"/>
            </a:endParaRPr>
          </a:p>
        </p:txBody>
      </p:sp>
      <p:sp>
        <p:nvSpPr>
          <p:cNvPr id="3" name="Title 2"/>
          <p:cNvSpPr>
            <a:spLocks noGrp="1"/>
          </p:cNvSpPr>
          <p:nvPr>
            <p:ph type="title"/>
          </p:nvPr>
        </p:nvSpPr>
        <p:spPr>
          <a:xfrm>
            <a:off x="616496" y="120283"/>
            <a:ext cx="10959008" cy="1234016"/>
          </a:xfrm>
        </p:spPr>
        <p:txBody>
          <a:bodyPr>
            <a:normAutofit/>
          </a:bodyPr>
          <a:lstStyle/>
          <a:p>
            <a:r>
              <a:rPr lang="en-US" sz="4400" dirty="0"/>
              <a:t>Treatment efficacy </a:t>
            </a:r>
            <a:r>
              <a:rPr lang="zh-TW" altLang="en-US" sz="4400" b="0" dirty="0">
                <a:latin typeface="Microsoft YaHei" panose="020B0503020204020204" pitchFamily="34" charset="-122"/>
                <a:ea typeface="Microsoft YaHei" panose="020B0503020204020204" pitchFamily="34" charset="-122"/>
              </a:rPr>
              <a:t>治療效用</a:t>
            </a:r>
            <a:r>
              <a:rPr lang="en-US" sz="4400" b="0" dirty="0">
                <a:latin typeface="Microsoft YaHei" panose="020B0503020204020204" pitchFamily="34" charset="-122"/>
                <a:ea typeface="Microsoft YaHei" panose="020B0503020204020204" pitchFamily="34" charset="-122"/>
              </a:rPr>
              <a:t> </a:t>
            </a:r>
          </a:p>
        </p:txBody>
      </p:sp>
      <p:pic>
        <p:nvPicPr>
          <p:cNvPr id="4" name="Picture 3"/>
          <p:cNvPicPr>
            <a:picLocks noChangeAspect="1"/>
          </p:cNvPicPr>
          <p:nvPr/>
        </p:nvPicPr>
        <p:blipFill>
          <a:blip r:embed="rId4"/>
          <a:stretch>
            <a:fillRect/>
          </a:stretch>
        </p:blipFill>
        <p:spPr>
          <a:xfrm>
            <a:off x="131541" y="1354300"/>
            <a:ext cx="6676633" cy="1673969"/>
          </a:xfrm>
          <a:prstGeom prst="rect">
            <a:avLst/>
          </a:prstGeom>
        </p:spPr>
      </p:pic>
      <p:pic>
        <p:nvPicPr>
          <p:cNvPr id="5" name="Picture 4"/>
          <p:cNvPicPr>
            <a:picLocks noChangeAspect="1"/>
          </p:cNvPicPr>
          <p:nvPr/>
        </p:nvPicPr>
        <p:blipFill>
          <a:blip r:embed="rId5"/>
          <a:stretch>
            <a:fillRect/>
          </a:stretch>
        </p:blipFill>
        <p:spPr>
          <a:xfrm>
            <a:off x="6791078" y="889000"/>
            <a:ext cx="5269381" cy="2760784"/>
          </a:xfrm>
          <a:prstGeom prst="rect">
            <a:avLst/>
          </a:prstGeom>
        </p:spPr>
      </p:pic>
      <p:pic>
        <p:nvPicPr>
          <p:cNvPr id="6" name="Picture 5"/>
          <p:cNvPicPr>
            <a:picLocks noChangeAspect="1"/>
          </p:cNvPicPr>
          <p:nvPr/>
        </p:nvPicPr>
        <p:blipFill>
          <a:blip r:embed="rId6"/>
          <a:stretch>
            <a:fillRect/>
          </a:stretch>
        </p:blipFill>
        <p:spPr>
          <a:xfrm rot="271510">
            <a:off x="8710940" y="5234640"/>
            <a:ext cx="2621625" cy="1468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6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39046" y="1620717"/>
            <a:ext cx="5772338" cy="4152549"/>
          </a:xfrm>
        </p:spPr>
      </p:pic>
      <p:sp>
        <p:nvSpPr>
          <p:cNvPr id="3" name="Title 2"/>
          <p:cNvSpPr>
            <a:spLocks noGrp="1"/>
          </p:cNvSpPr>
          <p:nvPr>
            <p:ph type="title"/>
          </p:nvPr>
        </p:nvSpPr>
        <p:spPr/>
        <p:txBody>
          <a:bodyPr/>
          <a:lstStyle/>
          <a:p>
            <a:r>
              <a:rPr lang="en-US" dirty="0"/>
              <a:t>Goal of care?</a:t>
            </a:r>
          </a:p>
        </p:txBody>
      </p:sp>
      <p:pic>
        <p:nvPicPr>
          <p:cNvPr id="5" name="Picture 4"/>
          <p:cNvPicPr>
            <a:picLocks noChangeAspect="1"/>
          </p:cNvPicPr>
          <p:nvPr/>
        </p:nvPicPr>
        <p:blipFill>
          <a:blip r:embed="rId3"/>
          <a:stretch>
            <a:fillRect/>
          </a:stretch>
        </p:blipFill>
        <p:spPr>
          <a:xfrm>
            <a:off x="6841105" y="345667"/>
            <a:ext cx="5097601" cy="797333"/>
          </a:xfrm>
          <a:prstGeom prst="rect">
            <a:avLst/>
          </a:prstGeom>
        </p:spPr>
      </p:pic>
    </p:spTree>
    <p:extLst>
      <p:ext uri="{BB962C8B-B14F-4D97-AF65-F5344CB8AC3E}">
        <p14:creationId xmlns:p14="http://schemas.microsoft.com/office/powerpoint/2010/main" val="144683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621270" y="1872523"/>
            <a:ext cx="6781854" cy="4096477"/>
          </a:xfrm>
        </p:spPr>
        <p:txBody>
          <a:bodyPr>
            <a:normAutofit lnSpcReduction="10000"/>
          </a:bodyPr>
          <a:lstStyle/>
          <a:p>
            <a:pPr marL="0" indent="0">
              <a:lnSpc>
                <a:spcPct val="150000"/>
              </a:lnSpc>
              <a:buNone/>
            </a:pPr>
            <a:r>
              <a:rPr lang="en-GB" sz="2400" dirty="0"/>
              <a:t>To enable individuals to </a:t>
            </a:r>
            <a:r>
              <a:rPr lang="en-GB" sz="2400" u="sng" dirty="0"/>
              <a:t>reflect</a:t>
            </a:r>
            <a:r>
              <a:rPr lang="en-GB" sz="2400" dirty="0"/>
              <a:t> upon the meanings &amp; consequences of serious illness scenarios, to define </a:t>
            </a:r>
            <a:r>
              <a:rPr lang="en-GB" sz="2400" u="sng" dirty="0"/>
              <a:t>goals and preferences </a:t>
            </a:r>
            <a:r>
              <a:rPr lang="en-GB" sz="2400" dirty="0"/>
              <a:t> for future medical treatment &amp; care, to </a:t>
            </a:r>
            <a:r>
              <a:rPr lang="en-GB" sz="2400" u="sng" dirty="0"/>
              <a:t>discuss</a:t>
            </a:r>
            <a:r>
              <a:rPr lang="en-GB" sz="2400" dirty="0"/>
              <a:t> these goals &amp; preferences with family &amp; healthcare providers, &amp; to </a:t>
            </a:r>
            <a:r>
              <a:rPr lang="en-GB" sz="2400" u="sng" dirty="0"/>
              <a:t>record</a:t>
            </a:r>
            <a:r>
              <a:rPr lang="en-GB" sz="2400" dirty="0"/>
              <a:t> and </a:t>
            </a:r>
            <a:r>
              <a:rPr lang="en-GB" sz="2400" u="sng" dirty="0"/>
              <a:t>review</a:t>
            </a:r>
            <a:r>
              <a:rPr lang="en-GB" sz="2400" dirty="0"/>
              <a:t> these preferences if appropriate.</a:t>
            </a:r>
          </a:p>
          <a:p>
            <a:pPr marL="0" indent="0" algn="r">
              <a:buNone/>
            </a:pPr>
            <a:r>
              <a:rPr lang="en-GB" sz="1800" dirty="0"/>
              <a:t>(Lancet Oncology, 2017)</a:t>
            </a:r>
            <a:endParaRPr lang="en-US" sz="1800" dirty="0"/>
          </a:p>
          <a:p>
            <a:endParaRPr lang="en-US" sz="2000" dirty="0"/>
          </a:p>
        </p:txBody>
      </p:sp>
      <p:sp>
        <p:nvSpPr>
          <p:cNvPr id="2" name="Title 1"/>
          <p:cNvSpPr>
            <a:spLocks noGrp="1"/>
          </p:cNvSpPr>
          <p:nvPr>
            <p:ph type="title"/>
          </p:nvPr>
        </p:nvSpPr>
        <p:spPr/>
        <p:txBody>
          <a:bodyPr>
            <a:normAutofit fontScale="90000"/>
          </a:bodyPr>
          <a:lstStyle/>
          <a:p>
            <a:r>
              <a:rPr lang="en-US" sz="4000" dirty="0"/>
              <a:t>Advance Care Planning (ACP)</a:t>
            </a:r>
            <a:br>
              <a:rPr lang="en-US" sz="4000" dirty="0"/>
            </a:br>
            <a:r>
              <a:rPr lang="zh-TW" altLang="en-US" sz="4000" dirty="0">
                <a:latin typeface="Microsoft YaHei" panose="020B0503020204020204" pitchFamily="34" charset="-122"/>
                <a:ea typeface="Microsoft YaHei" panose="020B0503020204020204" pitchFamily="34" charset="-122"/>
              </a:rPr>
              <a:t>預設照顧計劃</a:t>
            </a:r>
            <a:br>
              <a:rPr lang="en-US" altLang="zh-TW" sz="4000" dirty="0"/>
            </a:br>
            <a:endParaRPr lang="en-US" sz="4000" dirty="0"/>
          </a:p>
        </p:txBody>
      </p:sp>
      <p:grpSp>
        <p:nvGrpSpPr>
          <p:cNvPr id="8" name="Group 7"/>
          <p:cNvGrpSpPr/>
          <p:nvPr/>
        </p:nvGrpSpPr>
        <p:grpSpPr>
          <a:xfrm>
            <a:off x="6651350" y="738552"/>
            <a:ext cx="6226449" cy="5908431"/>
            <a:chOff x="3630456" y="590811"/>
            <a:chExt cx="5995064" cy="5995064"/>
          </a:xfrm>
        </p:grpSpPr>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30456" y="590811"/>
              <a:ext cx="5995064" cy="5995064"/>
            </a:xfrm>
            <a:prstGeom prst="rect">
              <a:avLst/>
            </a:prstGeom>
          </p:spPr>
        </p:pic>
        <p:sp>
          <p:nvSpPr>
            <p:cNvPr id="5" name="Rectangle 4"/>
            <p:cNvSpPr/>
            <p:nvPr/>
          </p:nvSpPr>
          <p:spPr>
            <a:xfrm>
              <a:off x="4949313" y="1777337"/>
              <a:ext cx="151490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sz="3600" b="1" dirty="0">
                  <a:solidFill>
                    <a:schemeClr val="bg1"/>
                  </a:solidFill>
                  <a:effectLst>
                    <a:outerShdw blurRad="38100" dist="38100" dir="2700000" algn="tl">
                      <a:srgbClr val="000000">
                        <a:alpha val="43137"/>
                      </a:srgbClr>
                    </a:outerShdw>
                  </a:effectLst>
                </a:rPr>
                <a:t>Person</a:t>
              </a:r>
            </a:p>
            <a:p>
              <a:pPr algn="ctr"/>
              <a:r>
                <a:rPr lang="zh-TW" altLang="en-US" sz="3600" b="1" dirty="0">
                  <a:solidFill>
                    <a:schemeClr val="bg1"/>
                  </a:solidFill>
                  <a:effectLst>
                    <a:outerShdw blurRad="38100" dist="38100" dir="2700000" algn="tl">
                      <a:srgbClr val="000000">
                        <a:alpha val="43137"/>
                      </a:srgbClr>
                    </a:outerShdw>
                  </a:effectLst>
                </a:rPr>
                <a:t>個人</a:t>
              </a:r>
              <a:r>
                <a:rPr lang="en-HK"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6752879" y="2691737"/>
              <a:ext cx="151490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sz="3600" b="1" dirty="0">
                  <a:solidFill>
                    <a:schemeClr val="bg1"/>
                  </a:solidFill>
                  <a:effectLst>
                    <a:outerShdw blurRad="38100" dist="38100" dir="2700000" algn="tl">
                      <a:srgbClr val="000000">
                        <a:alpha val="43137"/>
                      </a:srgbClr>
                    </a:outerShdw>
                  </a:effectLst>
                </a:rPr>
                <a:t>Family</a:t>
              </a:r>
            </a:p>
            <a:p>
              <a:pPr algn="ctr"/>
              <a:r>
                <a:rPr lang="zh-TW" altLang="en-US" sz="3600" b="1" dirty="0">
                  <a:solidFill>
                    <a:schemeClr val="bg1"/>
                  </a:solidFill>
                  <a:effectLst>
                    <a:outerShdw blurRad="38100" dist="38100" dir="2700000" algn="tl">
                      <a:srgbClr val="000000">
                        <a:alpha val="43137"/>
                      </a:srgbClr>
                    </a:outerShdw>
                  </a:effectLst>
                </a:rPr>
                <a:t>家屬</a:t>
              </a:r>
              <a:endParaRPr lang="en-US" sz="3600" b="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5075917" y="3637637"/>
              <a:ext cx="183112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sz="2800" b="1" dirty="0">
                  <a:solidFill>
                    <a:schemeClr val="bg1"/>
                  </a:solidFill>
                  <a:effectLst>
                    <a:outerShdw blurRad="38100" dist="38100" dir="2700000" algn="tl">
                      <a:srgbClr val="000000">
                        <a:alpha val="43137"/>
                      </a:srgbClr>
                    </a:outerShdw>
                  </a:effectLst>
                </a:rPr>
                <a:t>Health care providers</a:t>
              </a:r>
            </a:p>
            <a:p>
              <a:pPr algn="ctr"/>
              <a:r>
                <a:rPr lang="zh-TW" altLang="en-US" sz="2800" b="1" dirty="0">
                  <a:solidFill>
                    <a:schemeClr val="bg1"/>
                  </a:solidFill>
                  <a:effectLst>
                    <a:outerShdw blurRad="38100" dist="38100" dir="2700000" algn="tl">
                      <a:srgbClr val="000000">
                        <a:alpha val="43137"/>
                      </a:srgbClr>
                    </a:outerShdw>
                  </a:effectLst>
                </a:rPr>
                <a:t>醫護人員</a:t>
              </a:r>
              <a:endParaRPr lang="en-US" sz="28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42661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1851244085"/>
              </p:ext>
            </p:extLst>
          </p:nvPr>
        </p:nvGraphicFramePr>
        <p:xfrm>
          <a:off x="3191434" y="753035"/>
          <a:ext cx="11851341" cy="552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normAutofit/>
          </a:bodyPr>
          <a:lstStyle/>
          <a:p>
            <a:r>
              <a:rPr lang="en-HK" dirty="0"/>
              <a:t>Whose decisions?</a:t>
            </a:r>
            <a:endParaRPr lang="en-US" dirty="0"/>
          </a:p>
        </p:txBody>
      </p:sp>
      <p:sp>
        <p:nvSpPr>
          <p:cNvPr id="9" name="Oval Callout 5">
            <a:extLst>
              <a:ext uri="{FF2B5EF4-FFF2-40B4-BE49-F238E27FC236}">
                <a16:creationId xmlns:a16="http://schemas.microsoft.com/office/drawing/2014/main" id="{B3E70649-5AC1-499E-B07F-C8C74BA8BAA2}"/>
              </a:ext>
            </a:extLst>
          </p:cNvPr>
          <p:cNvSpPr/>
          <p:nvPr/>
        </p:nvSpPr>
        <p:spPr>
          <a:xfrm>
            <a:off x="609601" y="1376737"/>
            <a:ext cx="5952564" cy="2703067"/>
          </a:xfrm>
          <a:prstGeom prst="cloudCallout">
            <a:avLst>
              <a:gd name="adj1" fmla="val 65595"/>
              <a:gd name="adj2" fmla="val 87171"/>
            </a:avLst>
          </a:prstGeom>
          <a:ln w="38100">
            <a:solidFill>
              <a:schemeClr val="bg1">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HK" altLang="zh-TW" sz="2000" i="1" dirty="0">
                <a:solidFill>
                  <a:schemeClr val="tx1">
                    <a:lumMod val="75000"/>
                    <a:lumOff val="25000"/>
                  </a:schemeClr>
                </a:solidFill>
                <a:latin typeface="+mj-lt"/>
                <a:ea typeface="STXihei" panose="02010600040101010101" pitchFamily="2" charset="-122"/>
              </a:rPr>
              <a:t>My family members understand me. </a:t>
            </a:r>
            <a:r>
              <a:rPr lang="en-HK" altLang="zh-TW" sz="2000" i="1" dirty="0">
                <a:solidFill>
                  <a:schemeClr val="tx1">
                    <a:lumMod val="75000"/>
                    <a:lumOff val="25000"/>
                  </a:schemeClr>
                </a:solidFill>
                <a:ea typeface="STXihei" panose="02010600040101010101" pitchFamily="2" charset="-122"/>
              </a:rPr>
              <a:t>They know how to make the decision for me. </a:t>
            </a:r>
            <a:r>
              <a:rPr lang="zh-TW" altLang="en-US" sz="2000" dirty="0">
                <a:solidFill>
                  <a:schemeClr val="tx1">
                    <a:lumMod val="75000"/>
                    <a:lumOff val="25000"/>
                  </a:schemeClr>
                </a:solidFill>
                <a:ea typeface="STXihei" panose="02010600040101010101" pitchFamily="2" charset="-122"/>
              </a:rPr>
              <a:t>我的家人明白我</a:t>
            </a:r>
            <a:r>
              <a:rPr lang="en-US" altLang="zh-TW" sz="2000" dirty="0">
                <a:solidFill>
                  <a:schemeClr val="tx1">
                    <a:lumMod val="75000"/>
                    <a:lumOff val="25000"/>
                  </a:schemeClr>
                </a:solidFill>
                <a:ea typeface="STXihei" panose="02010600040101010101" pitchFamily="2" charset="-122"/>
              </a:rPr>
              <a:t>, </a:t>
            </a:r>
            <a:r>
              <a:rPr lang="zh-TW" altLang="en-US" sz="2000" dirty="0">
                <a:solidFill>
                  <a:schemeClr val="tx1">
                    <a:lumMod val="75000"/>
                    <a:lumOff val="25000"/>
                  </a:schemeClr>
                </a:solidFill>
                <a:ea typeface="STXihei" panose="02010600040101010101" pitchFamily="2" charset="-122"/>
              </a:rPr>
              <a:t>他們會知道怎樣為我做決定</a:t>
            </a:r>
            <a:r>
              <a:rPr lang="en-US" altLang="zh-TW" sz="2000" dirty="0">
                <a:solidFill>
                  <a:schemeClr val="tx1">
                    <a:lumMod val="75000"/>
                    <a:lumOff val="25000"/>
                  </a:schemeClr>
                </a:solidFill>
                <a:ea typeface="STXihei" panose="02010600040101010101" pitchFamily="2" charset="-122"/>
              </a:rPr>
              <a:t>.</a:t>
            </a:r>
          </a:p>
        </p:txBody>
      </p:sp>
      <p:sp>
        <p:nvSpPr>
          <p:cNvPr id="10" name="Oval Callout 5">
            <a:extLst>
              <a:ext uri="{FF2B5EF4-FFF2-40B4-BE49-F238E27FC236}">
                <a16:creationId xmlns:a16="http://schemas.microsoft.com/office/drawing/2014/main" id="{B3E70649-5AC1-499E-B07F-C8C74BA8BAA2}"/>
              </a:ext>
            </a:extLst>
          </p:cNvPr>
          <p:cNvSpPr/>
          <p:nvPr/>
        </p:nvSpPr>
        <p:spPr>
          <a:xfrm>
            <a:off x="609600" y="4079805"/>
            <a:ext cx="5342965" cy="1846730"/>
          </a:xfrm>
          <a:prstGeom prst="cloudCallout">
            <a:avLst>
              <a:gd name="adj1" fmla="val 80281"/>
              <a:gd name="adj2" fmla="val 54531"/>
            </a:avLst>
          </a:prstGeom>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HK" altLang="zh-TW" sz="2000" i="1" dirty="0">
                <a:solidFill>
                  <a:schemeClr val="tx1">
                    <a:lumMod val="75000"/>
                    <a:lumOff val="25000"/>
                  </a:schemeClr>
                </a:solidFill>
                <a:latin typeface="+mj-lt"/>
                <a:ea typeface="STXihei" panose="02010600040101010101" pitchFamily="2" charset="-122"/>
              </a:rPr>
              <a:t>I will leave my life into their hands. </a:t>
            </a:r>
            <a:r>
              <a:rPr lang="zh-TW" altLang="en-US" sz="2000" dirty="0">
                <a:solidFill>
                  <a:schemeClr val="tx1">
                    <a:lumMod val="75000"/>
                    <a:lumOff val="25000"/>
                  </a:schemeClr>
                </a:solidFill>
                <a:latin typeface="+mj-lt"/>
                <a:ea typeface="STXihei" panose="02010600040101010101" pitchFamily="2" charset="-122"/>
              </a:rPr>
              <a:t>我會交託到他們的手</a:t>
            </a:r>
            <a:endParaRPr lang="en-US" altLang="zh-TW" sz="2000" dirty="0">
              <a:solidFill>
                <a:schemeClr val="tx1">
                  <a:lumMod val="75000"/>
                  <a:lumOff val="25000"/>
                </a:schemeClr>
              </a:solidFill>
              <a:latin typeface="+mj-lt"/>
              <a:ea typeface="STXihei" panose="02010600040101010101" pitchFamily="2" charset="-122"/>
            </a:endParaRPr>
          </a:p>
        </p:txBody>
      </p:sp>
    </p:spTree>
    <p:extLst>
      <p:ext uri="{BB962C8B-B14F-4D97-AF65-F5344CB8AC3E}">
        <p14:creationId xmlns:p14="http://schemas.microsoft.com/office/powerpoint/2010/main" val="288168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374698" y="4761331"/>
            <a:ext cx="1586696" cy="2093325"/>
          </a:xfrm>
          <a:prstGeom prst="rect">
            <a:avLst/>
          </a:prstGeom>
        </p:spPr>
      </p:pic>
      <p:sp>
        <p:nvSpPr>
          <p:cNvPr id="8" name="Rectangular Callout 7"/>
          <p:cNvSpPr/>
          <p:nvPr/>
        </p:nvSpPr>
        <p:spPr>
          <a:xfrm>
            <a:off x="3785938" y="160422"/>
            <a:ext cx="7956884" cy="4600910"/>
          </a:xfrm>
          <a:prstGeom prst="wedgeRectCallout">
            <a:avLst>
              <a:gd name="adj1" fmla="val 37271"/>
              <a:gd name="adj2" fmla="val 5825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p:cNvSpPr/>
          <p:nvPr/>
        </p:nvSpPr>
        <p:spPr>
          <a:xfrm>
            <a:off x="4026568" y="365125"/>
            <a:ext cx="7555832" cy="3665171"/>
          </a:xfrm>
          <a:prstGeom prst="rect">
            <a:avLst/>
          </a:prstGeom>
        </p:spPr>
        <p:txBody>
          <a:bodyPr wrap="square">
            <a:spAutoFit/>
          </a:bodyPr>
          <a:lstStyle/>
          <a:p>
            <a:pPr fontAlgn="base"/>
            <a:r>
              <a:rPr lang="en-HK" altLang="zh-TW" sz="2800" b="1" dirty="0">
                <a:solidFill>
                  <a:srgbClr val="000000"/>
                </a:solidFill>
                <a:latin typeface="Arial" panose="020B0604020202020204" pitchFamily="34" charset="0"/>
              </a:rPr>
              <a:t>The son said, </a:t>
            </a:r>
            <a:r>
              <a:rPr lang="en-HK" altLang="zh-TW" sz="2800" b="1" i="1" dirty="0">
                <a:solidFill>
                  <a:srgbClr val="000000"/>
                </a:solidFill>
                <a:latin typeface="Arial" panose="020B0604020202020204" pitchFamily="34" charset="0"/>
              </a:rPr>
              <a:t>“My father is not critically ill</a:t>
            </a:r>
            <a:r>
              <a:rPr lang="zh-TW" altLang="en-US" sz="2800" b="1" i="1" dirty="0">
                <a:solidFill>
                  <a:srgbClr val="000000"/>
                </a:solidFill>
                <a:latin typeface="Arial" panose="020B0604020202020204" pitchFamily="34" charset="0"/>
              </a:rPr>
              <a:t> </a:t>
            </a:r>
            <a:r>
              <a:rPr lang="en-HK" altLang="zh-TW" sz="2800" b="1" i="1" dirty="0">
                <a:solidFill>
                  <a:srgbClr val="000000"/>
                </a:solidFill>
                <a:latin typeface="Arial" panose="020B0604020202020204" pitchFamily="34" charset="0"/>
              </a:rPr>
              <a:t>(</a:t>
            </a:r>
            <a:r>
              <a:rPr lang="zh-TW" altLang="en-US" sz="2800" b="1" i="1" dirty="0">
                <a:solidFill>
                  <a:srgbClr val="000000"/>
                </a:solidFill>
                <a:latin typeface="Arial" panose="020B0604020202020204" pitchFamily="34" charset="0"/>
              </a:rPr>
              <a:t>病危</a:t>
            </a:r>
            <a:r>
              <a:rPr lang="en-HK" altLang="zh-TW" sz="2800" b="1" i="1" dirty="0">
                <a:solidFill>
                  <a:srgbClr val="000000"/>
                </a:solidFill>
                <a:latin typeface="Arial" panose="020B0604020202020204" pitchFamily="34" charset="0"/>
              </a:rPr>
              <a:t>), he is just demented” </a:t>
            </a:r>
            <a:endParaRPr lang="en-US" altLang="zh-TW" sz="2800" b="1" i="1" dirty="0">
              <a:solidFill>
                <a:srgbClr val="000000"/>
              </a:solidFill>
              <a:latin typeface="Arial" panose="020B0604020202020204" pitchFamily="34" charset="0"/>
            </a:endParaRPr>
          </a:p>
          <a:p>
            <a:pPr fontAlgn="base">
              <a:lnSpc>
                <a:spcPct val="150000"/>
              </a:lnSpc>
            </a:pPr>
            <a:r>
              <a:rPr lang="zh-TW" altLang="en-US" sz="2400" dirty="0">
                <a:solidFill>
                  <a:srgbClr val="000000"/>
                </a:solidFill>
                <a:latin typeface="Arial" panose="020B0604020202020204" pitchFamily="34" charset="0"/>
              </a:rPr>
              <a:t>「</a:t>
            </a:r>
            <a:r>
              <a:rPr lang="zh-TW" altLang="en-US" sz="2400" dirty="0"/>
              <a:t>對於您來說，父親得了失智症，不再記得您，就是「沒有靈魂的肉體」，就不值得活下去，但對我們來說，即使父親不記得我們了也沒有關係，</a:t>
            </a:r>
            <a:r>
              <a:rPr lang="zh-TW" altLang="en-US" sz="2400" b="1" dirty="0"/>
              <a:t>只要他在自己的世界裡好好地活著就足夠了。</a:t>
            </a:r>
            <a:r>
              <a:rPr lang="zh-TW" altLang="en-US" sz="2400" dirty="0"/>
              <a:t>他不記得我們，但我們對他的記憶還在</a:t>
            </a:r>
            <a:r>
              <a:rPr lang="en-US" altLang="zh-TW" sz="2400" dirty="0"/>
              <a:t>…</a:t>
            </a:r>
            <a:r>
              <a:rPr lang="zh-TW" altLang="en-US" sz="2400" dirty="0"/>
              <a:t>我們心裡都感到十分不忍」</a:t>
            </a:r>
          </a:p>
        </p:txBody>
      </p:sp>
      <p:pic>
        <p:nvPicPr>
          <p:cNvPr id="9" name="Picture 8"/>
          <p:cNvPicPr>
            <a:picLocks noChangeAspect="1"/>
          </p:cNvPicPr>
          <p:nvPr/>
        </p:nvPicPr>
        <p:blipFill>
          <a:blip r:embed="rId3"/>
          <a:stretch>
            <a:fillRect/>
          </a:stretch>
        </p:blipFill>
        <p:spPr>
          <a:xfrm>
            <a:off x="379588" y="240960"/>
            <a:ext cx="2869558" cy="2154505"/>
          </a:xfrm>
          <a:prstGeom prst="rect">
            <a:avLst/>
          </a:prstGeom>
        </p:spPr>
      </p:pic>
      <p:sp>
        <p:nvSpPr>
          <p:cNvPr id="10" name="Rectangle 9"/>
          <p:cNvSpPr/>
          <p:nvPr/>
        </p:nvSpPr>
        <p:spPr>
          <a:xfrm>
            <a:off x="253483" y="2336488"/>
            <a:ext cx="3372033" cy="966547"/>
          </a:xfrm>
          <a:prstGeom prst="rect">
            <a:avLst/>
          </a:prstGeom>
        </p:spPr>
        <p:txBody>
          <a:bodyPr wrap="square">
            <a:spAutoFit/>
          </a:bodyPr>
          <a:lstStyle/>
          <a:p>
            <a:pPr fontAlgn="base">
              <a:lnSpc>
                <a:spcPct val="150000"/>
              </a:lnSpc>
            </a:pPr>
            <a:r>
              <a:rPr lang="zh-TW" altLang="en-US" sz="2000" dirty="0"/>
              <a:t>平鑫濤因失智入院治療，</a:t>
            </a:r>
            <a:endParaRPr lang="en-US" altLang="zh-TW" sz="2000" dirty="0"/>
          </a:p>
          <a:p>
            <a:pPr fontAlgn="base">
              <a:lnSpc>
                <a:spcPct val="150000"/>
              </a:lnSpc>
            </a:pPr>
            <a:r>
              <a:rPr lang="zh-TW" altLang="en-US" sz="2000" dirty="0"/>
              <a:t>瓊瑤不忍他受插鼻胃管之苦。</a:t>
            </a:r>
            <a:endParaRPr lang="en-US" altLang="zh-TW" sz="2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7" y="6200316"/>
            <a:ext cx="1086619" cy="61244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984" y="6117916"/>
            <a:ext cx="766884" cy="69484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7813" y="6101760"/>
            <a:ext cx="612885" cy="603839"/>
          </a:xfrm>
          <a:prstGeom prst="rect">
            <a:avLst/>
          </a:prstGeom>
        </p:spPr>
      </p:pic>
    </p:spTree>
    <p:extLst>
      <p:ext uri="{BB962C8B-B14F-4D97-AF65-F5344CB8AC3E}">
        <p14:creationId xmlns:p14="http://schemas.microsoft.com/office/powerpoint/2010/main" val="66095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ulty_Template_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School_Template6_16x9_v3</Template>
  <TotalTime>198</TotalTime>
  <Words>978</Words>
  <Application>Microsoft Office PowerPoint</Application>
  <PresentationFormat>Widescreen</PresentationFormat>
  <Paragraphs>112</Paragraphs>
  <Slides>19</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&amp;quot</vt:lpstr>
      <vt:lpstr>Arial Unicode MS</vt:lpstr>
      <vt:lpstr>標楷體</vt:lpstr>
      <vt:lpstr>微軟正黑體</vt:lpstr>
      <vt:lpstr>Microsoft YaHei</vt:lpstr>
      <vt:lpstr>MS PGothic</vt:lpstr>
      <vt:lpstr>新細明體</vt:lpstr>
      <vt:lpstr>SimSun</vt:lpstr>
      <vt:lpstr>SimSun</vt:lpstr>
      <vt:lpstr>STXihei</vt:lpstr>
      <vt:lpstr>Arial</vt:lpstr>
      <vt:lpstr>Arial</vt:lpstr>
      <vt:lpstr>Calibri</vt:lpstr>
      <vt:lpstr>Helvetica</vt:lpstr>
      <vt:lpstr>Times New Roman</vt:lpstr>
      <vt:lpstr>Faculty_Template_16_9</vt:lpstr>
      <vt:lpstr>Advance Care Planning for  People with Dementia 與認知障礙(失智)症患者預設照顧計劃</vt:lpstr>
      <vt:lpstr>Dementia </vt:lpstr>
      <vt:lpstr>Dementia =  Terminal condition?</vt:lpstr>
      <vt:lpstr>Use of life-sustaining treatment (維生治療) in  advanced dementia in Taiwan</vt:lpstr>
      <vt:lpstr>Treatment efficacy 治療效用 </vt:lpstr>
      <vt:lpstr>Goal of care?</vt:lpstr>
      <vt:lpstr>Advance Care Planning (ACP) 預設照顧計劃 </vt:lpstr>
      <vt:lpstr>Whose decisions?</vt:lpstr>
      <vt:lpstr>PowerPoint Presentation</vt:lpstr>
      <vt:lpstr>Concordance between patients and family on EOL care wishes  病患者與家屬對晚期照顧意願的一致度</vt:lpstr>
      <vt:lpstr>Symbolic meaning of feeding </vt:lpstr>
      <vt:lpstr>When to start ACP?</vt:lpstr>
      <vt:lpstr>Challenges of conducting ACP in people with dementia – HCP perspectives </vt:lpstr>
      <vt:lpstr>Roles of health and social care professionals 醫社角色 </vt:lpstr>
      <vt:lpstr>Recommendations for healthcare professionals </vt:lpstr>
      <vt:lpstr>Audiovisual resources </vt:lpstr>
      <vt:lpstr>Palliative care for older people with dementia</vt:lpstr>
      <vt:lpstr>PowerPoint Presentation</vt:lpstr>
      <vt:lpstr>Thank you! helencyl@cuhk.edu.hk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Care Planning for  People with Dementia 與認知障礙症患者預設照顧計劃</dc:title>
  <dc:creator>Helen Chan (NUR)</dc:creator>
  <cp:lastModifiedBy>Yue Lai CHAN</cp:lastModifiedBy>
  <cp:revision>50</cp:revision>
  <dcterms:created xsi:type="dcterms:W3CDTF">2018-11-26T02:06:16Z</dcterms:created>
  <dcterms:modified xsi:type="dcterms:W3CDTF">2018-11-30T14:30:12Z</dcterms:modified>
</cp:coreProperties>
</file>